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4"/>
  </p:sldMasterIdLst>
  <p:notesMasterIdLst>
    <p:notesMasterId r:id="rId28"/>
  </p:notesMasterIdLst>
  <p:sldIdLst>
    <p:sldId id="256" r:id="rId5"/>
    <p:sldId id="409" r:id="rId6"/>
    <p:sldId id="411" r:id="rId7"/>
    <p:sldId id="413" r:id="rId8"/>
    <p:sldId id="257" r:id="rId9"/>
    <p:sldId id="259" r:id="rId10"/>
    <p:sldId id="408" r:id="rId11"/>
    <p:sldId id="262" r:id="rId12"/>
    <p:sldId id="258" r:id="rId13"/>
    <p:sldId id="406" r:id="rId14"/>
    <p:sldId id="414" r:id="rId15"/>
    <p:sldId id="261" r:id="rId16"/>
    <p:sldId id="284" r:id="rId17"/>
    <p:sldId id="415" r:id="rId18"/>
    <p:sldId id="412" r:id="rId19"/>
    <p:sldId id="270" r:id="rId20"/>
    <p:sldId id="269" r:id="rId21"/>
    <p:sldId id="271" r:id="rId22"/>
    <p:sldId id="287" r:id="rId23"/>
    <p:sldId id="266" r:id="rId24"/>
    <p:sldId id="410" r:id="rId25"/>
    <p:sldId id="407"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oan, Jonathan LTC" initials="SJL" lastIdx="4" clrIdx="0">
    <p:extLst>
      <p:ext uri="{19B8F6BF-5375-455C-9EA6-DF929625EA0E}">
        <p15:presenceInfo xmlns:p15="http://schemas.microsoft.com/office/powerpoint/2012/main" userId="S::jonathan.sloan@westpoint.edu::b55b9a62-7ad6-43ea-8df1-928d32393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B7D6-8885-4321-8713-B7B979161C9D}" v="201" dt="2024-07-27T09:55:16.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2134" autoAdjust="0"/>
  </p:normalViewPr>
  <p:slideViewPr>
    <p:cSldViewPr snapToGrid="0">
      <p:cViewPr varScale="1">
        <p:scale>
          <a:sx n="67" d="100"/>
          <a:sy n="67" d="100"/>
        </p:scale>
        <p:origin x="1358" y="67"/>
      </p:cViewPr>
      <p:guideLst/>
    </p:cSldViewPr>
  </p:slideViewPr>
  <p:notesTextViewPr>
    <p:cViewPr>
      <p:scale>
        <a:sx n="232" d="100"/>
        <a:sy n="232"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Nina CPT" userId="S::nina.miner@westpoint.edu::1877bd75-b408-4e8d-b9b1-1e910180d3c8" providerId="AD" clId="Web-{2B56A6C3-79DF-C13D-B83D-DBDBE49CF37E}"/>
    <pc:docChg chg="modSld">
      <pc:chgData name="Miner, Nina CPT" userId="S::nina.miner@westpoint.edu::1877bd75-b408-4e8d-b9b1-1e910180d3c8" providerId="AD" clId="Web-{2B56A6C3-79DF-C13D-B83D-DBDBE49CF37E}" dt="2023-07-09T18:45:13.082" v="3" actId="20577"/>
      <pc:docMkLst>
        <pc:docMk/>
      </pc:docMkLst>
      <pc:sldChg chg="modSp">
        <pc:chgData name="Miner, Nina CPT" userId="S::nina.miner@westpoint.edu::1877bd75-b408-4e8d-b9b1-1e910180d3c8" providerId="AD" clId="Web-{2B56A6C3-79DF-C13D-B83D-DBDBE49CF37E}" dt="2023-07-09T18:45:13.082" v="3" actId="20577"/>
        <pc:sldMkLst>
          <pc:docMk/>
          <pc:sldMk cId="1411056543" sldId="271"/>
        </pc:sldMkLst>
        <pc:spChg chg="mod">
          <ac:chgData name="Miner, Nina CPT" userId="S::nina.miner@westpoint.edu::1877bd75-b408-4e8d-b9b1-1e910180d3c8" providerId="AD" clId="Web-{2B56A6C3-79DF-C13D-B83D-DBDBE49CF37E}" dt="2023-07-09T18:45:13.082" v="3" actId="20577"/>
          <ac:spMkLst>
            <pc:docMk/>
            <pc:sldMk cId="1411056543" sldId="271"/>
            <ac:spMk id="3" creationId="{D0327802-1DEC-4ED7-9FED-515305E4E136}"/>
          </ac:spMkLst>
        </pc:spChg>
      </pc:sldChg>
    </pc:docChg>
  </pc:docChgLst>
  <pc:docChgLst>
    <pc:chgData name="Jonathan Sloan" userId="b55b9a62-7ad6-43ea-8df1-928d32393756" providerId="ADAL" clId="{BE14F6F7-13FE-46C7-B7F5-7EA8CEFF8312}"/>
    <pc:docChg chg="modSld">
      <pc:chgData name="Jonathan Sloan" userId="b55b9a62-7ad6-43ea-8df1-928d32393756" providerId="ADAL" clId="{BE14F6F7-13FE-46C7-B7F5-7EA8CEFF8312}" dt="2021-06-30T12:40:07.635" v="199" actId="20577"/>
      <pc:docMkLst>
        <pc:docMk/>
      </pc:docMkLst>
      <pc:sldChg chg="modNotesTx">
        <pc:chgData name="Jonathan Sloan" userId="b55b9a62-7ad6-43ea-8df1-928d32393756" providerId="ADAL" clId="{BE14F6F7-13FE-46C7-B7F5-7EA8CEFF8312}" dt="2021-06-30T12:40:07.635" v="199" actId="20577"/>
        <pc:sldMkLst>
          <pc:docMk/>
          <pc:sldMk cId="1994102514" sldId="261"/>
        </pc:sldMkLst>
      </pc:sldChg>
    </pc:docChg>
  </pc:docChgLst>
  <pc:docChgLst>
    <pc:chgData name="Sloan, Jonathan LTC" userId="b55b9a62-7ad6-43ea-8df1-928d32393756" providerId="ADAL" clId="{7C871D4F-B2D6-44EE-B81D-6627E9938F40}"/>
    <pc:docChg chg="custSel addSld delSld modSld">
      <pc:chgData name="Sloan, Jonathan LTC" userId="b55b9a62-7ad6-43ea-8df1-928d32393756" providerId="ADAL" clId="{7C871D4F-B2D6-44EE-B81D-6627E9938F40}" dt="2021-08-17T11:22:45.619" v="1060"/>
      <pc:docMkLst>
        <pc:docMk/>
      </pc:docMkLst>
      <pc:sldChg chg="modSp mod">
        <pc:chgData name="Sloan, Jonathan LTC" userId="b55b9a62-7ad6-43ea-8df1-928d32393756" providerId="ADAL" clId="{7C871D4F-B2D6-44EE-B81D-6627E9938F40}" dt="2021-08-14T19:33:11.359" v="24" actId="20577"/>
        <pc:sldMkLst>
          <pc:docMk/>
          <pc:sldMk cId="2059293038" sldId="257"/>
        </pc:sldMkLst>
        <pc:spChg chg="mod">
          <ac:chgData name="Sloan, Jonathan LTC" userId="b55b9a62-7ad6-43ea-8df1-928d32393756" providerId="ADAL" clId="{7C871D4F-B2D6-44EE-B81D-6627E9938F40}" dt="2021-08-14T19:33:11.359" v="24" actId="20577"/>
          <ac:spMkLst>
            <pc:docMk/>
            <pc:sldMk cId="2059293038" sldId="257"/>
            <ac:spMk id="8" creationId="{1C7FC1A1-2859-4C38-8E3D-248BC39AD2B3}"/>
          </ac:spMkLst>
        </pc:spChg>
      </pc:sldChg>
      <pc:sldChg chg="modAnim">
        <pc:chgData name="Sloan, Jonathan LTC" userId="b55b9a62-7ad6-43ea-8df1-928d32393756" providerId="ADAL" clId="{7C871D4F-B2D6-44EE-B81D-6627E9938F40}" dt="2021-08-17T11:22:45.619" v="1060"/>
        <pc:sldMkLst>
          <pc:docMk/>
          <pc:sldMk cId="321356400" sldId="258"/>
        </pc:sldMkLst>
      </pc:sldChg>
      <pc:sldChg chg="modNotesTx">
        <pc:chgData name="Sloan, Jonathan LTC" userId="b55b9a62-7ad6-43ea-8df1-928d32393756" providerId="ADAL" clId="{7C871D4F-B2D6-44EE-B81D-6627E9938F40}" dt="2021-08-14T19:45:00.472" v="470" actId="20577"/>
        <pc:sldMkLst>
          <pc:docMk/>
          <pc:sldMk cId="767525549" sldId="259"/>
        </pc:sldMkLst>
      </pc:sldChg>
      <pc:sldChg chg="mod modShow">
        <pc:chgData name="Sloan, Jonathan LTC" userId="b55b9a62-7ad6-43ea-8df1-928d32393756" providerId="ADAL" clId="{7C871D4F-B2D6-44EE-B81D-6627E9938F40}" dt="2021-08-14T19:32:16.765" v="2" actId="729"/>
        <pc:sldMkLst>
          <pc:docMk/>
          <pc:sldMk cId="576517901" sldId="260"/>
        </pc:sldMkLst>
      </pc:sldChg>
      <pc:sldChg chg="modNotesTx">
        <pc:chgData name="Sloan, Jonathan LTC" userId="b55b9a62-7ad6-43ea-8df1-928d32393756" providerId="ADAL" clId="{7C871D4F-B2D6-44EE-B81D-6627E9938F40}" dt="2021-08-14T19:43:56.008" v="392" actId="20577"/>
        <pc:sldMkLst>
          <pc:docMk/>
          <pc:sldMk cId="1994102514" sldId="261"/>
        </pc:sldMkLst>
      </pc:sldChg>
      <pc:sldChg chg="modNotesTx">
        <pc:chgData name="Sloan, Jonathan LTC" userId="b55b9a62-7ad6-43ea-8df1-928d32393756" providerId="ADAL" clId="{7C871D4F-B2D6-44EE-B81D-6627E9938F40}" dt="2021-08-14T19:46:00.078" v="619" actId="20577"/>
        <pc:sldMkLst>
          <pc:docMk/>
          <pc:sldMk cId="1317242666" sldId="262"/>
        </pc:sldMkLst>
      </pc:sldChg>
      <pc:sldChg chg="addSp delSp modSp del mod delCm">
        <pc:chgData name="Sloan, Jonathan LTC" userId="b55b9a62-7ad6-43ea-8df1-928d32393756" providerId="ADAL" clId="{7C871D4F-B2D6-44EE-B81D-6627E9938F40}" dt="2021-08-14T19:39:02.227" v="74" actId="2696"/>
        <pc:sldMkLst>
          <pc:docMk/>
          <pc:sldMk cId="254150681" sldId="263"/>
        </pc:sldMkLst>
        <pc:spChg chg="mod">
          <ac:chgData name="Sloan, Jonathan LTC" userId="b55b9a62-7ad6-43ea-8df1-928d32393756" providerId="ADAL" clId="{7C871D4F-B2D6-44EE-B81D-6627E9938F40}" dt="2021-08-14T19:36:40.242" v="35" actId="20577"/>
          <ac:spMkLst>
            <pc:docMk/>
            <pc:sldMk cId="254150681" sldId="263"/>
            <ac:spMk id="3" creationId="{EFD51A37-0466-4AA2-BC5F-9CEB538B1CA1}"/>
          </ac:spMkLst>
        </pc:spChg>
        <pc:spChg chg="add del mod">
          <ac:chgData name="Sloan, Jonathan LTC" userId="b55b9a62-7ad6-43ea-8df1-928d32393756" providerId="ADAL" clId="{7C871D4F-B2D6-44EE-B81D-6627E9938F40}" dt="2021-08-14T19:36:07.905" v="27" actId="478"/>
          <ac:spMkLst>
            <pc:docMk/>
            <pc:sldMk cId="254150681" sldId="263"/>
            <ac:spMk id="8" creationId="{2194651F-3A05-4153-AB15-486096D0F6EF}"/>
          </ac:spMkLst>
        </pc:spChg>
        <pc:graphicFrameChg chg="del">
          <ac:chgData name="Sloan, Jonathan LTC" userId="b55b9a62-7ad6-43ea-8df1-928d32393756" providerId="ADAL" clId="{7C871D4F-B2D6-44EE-B81D-6627E9938F40}" dt="2021-08-14T19:36:00.885" v="26" actId="478"/>
          <ac:graphicFrameMkLst>
            <pc:docMk/>
            <pc:sldMk cId="254150681" sldId="263"/>
            <ac:graphicFrameMk id="10" creationId="{A52577A5-FE39-4F61-9BFF-7A0F812D3D16}"/>
          </ac:graphicFrameMkLst>
        </pc:graphicFrameChg>
        <pc:graphicFrameChg chg="modGraphic">
          <ac:chgData name="Sloan, Jonathan LTC" userId="b55b9a62-7ad6-43ea-8df1-928d32393756" providerId="ADAL" clId="{7C871D4F-B2D6-44EE-B81D-6627E9938F40}" dt="2021-08-14T19:38:30.147" v="73" actId="20577"/>
          <ac:graphicFrameMkLst>
            <pc:docMk/>
            <pc:sldMk cId="254150681" sldId="263"/>
            <ac:graphicFrameMk id="11" creationId="{86C5C6A0-6DF6-45A6-AF75-FF4747AD7CB2}"/>
          </ac:graphicFrameMkLst>
        </pc:graphicFrameChg>
      </pc:sldChg>
      <pc:sldChg chg="delSp mod">
        <pc:chgData name="Sloan, Jonathan LTC" userId="b55b9a62-7ad6-43ea-8df1-928d32393756" providerId="ADAL" clId="{7C871D4F-B2D6-44EE-B81D-6627E9938F40}" dt="2021-08-14T20:25:39.108" v="1058" actId="478"/>
        <pc:sldMkLst>
          <pc:docMk/>
          <pc:sldMk cId="3401961270" sldId="264"/>
        </pc:sldMkLst>
        <pc:spChg chg="del">
          <ac:chgData name="Sloan, Jonathan LTC" userId="b55b9a62-7ad6-43ea-8df1-928d32393756" providerId="ADAL" clId="{7C871D4F-B2D6-44EE-B81D-6627E9938F40}" dt="2021-08-14T20:25:36.500" v="1057" actId="478"/>
          <ac:spMkLst>
            <pc:docMk/>
            <pc:sldMk cId="3401961270" sldId="264"/>
            <ac:spMk id="3" creationId="{C6D95EE7-9A3F-4D8E-AC48-8B604CF09BBC}"/>
          </ac:spMkLst>
        </pc:spChg>
        <pc:spChg chg="del">
          <ac:chgData name="Sloan, Jonathan LTC" userId="b55b9a62-7ad6-43ea-8df1-928d32393756" providerId="ADAL" clId="{7C871D4F-B2D6-44EE-B81D-6627E9938F40}" dt="2021-08-14T20:25:39.108" v="1058" actId="478"/>
          <ac:spMkLst>
            <pc:docMk/>
            <pc:sldMk cId="3401961270" sldId="264"/>
            <ac:spMk id="11" creationId="{075F2AE2-510D-488E-90F7-2DFB971E1EAB}"/>
          </ac:spMkLst>
        </pc:spChg>
      </pc:sldChg>
      <pc:sldChg chg="modNotesTx">
        <pc:chgData name="Sloan, Jonathan LTC" userId="b55b9a62-7ad6-43ea-8df1-928d32393756" providerId="ADAL" clId="{7C871D4F-B2D6-44EE-B81D-6627E9938F40}" dt="2021-08-14T20:23:54.265" v="1056"/>
        <pc:sldMkLst>
          <pc:docMk/>
          <pc:sldMk cId="3665849110" sldId="266"/>
        </pc:sldMkLst>
      </pc:sldChg>
      <pc:sldChg chg="modSp mod modNotesTx">
        <pc:chgData name="Sloan, Jonathan LTC" userId="b55b9a62-7ad6-43ea-8df1-928d32393756" providerId="ADAL" clId="{7C871D4F-B2D6-44EE-B81D-6627E9938F40}" dt="2021-08-14T20:16:27.347" v="1052" actId="20577"/>
        <pc:sldMkLst>
          <pc:docMk/>
          <pc:sldMk cId="4243758166" sldId="269"/>
        </pc:sldMkLst>
        <pc:spChg chg="mod">
          <ac:chgData name="Sloan, Jonathan LTC" userId="b55b9a62-7ad6-43ea-8df1-928d32393756" providerId="ADAL" clId="{7C871D4F-B2D6-44EE-B81D-6627E9938F40}" dt="2021-08-14T20:13:43.899" v="848" actId="20577"/>
          <ac:spMkLst>
            <pc:docMk/>
            <pc:sldMk cId="4243758166" sldId="269"/>
            <ac:spMk id="2" creationId="{A6A1A371-EE09-46AD-AC4B-C77F6C7B9835}"/>
          </ac:spMkLst>
        </pc:spChg>
      </pc:sldChg>
      <pc:sldChg chg="modNotesTx">
        <pc:chgData name="Sloan, Jonathan LTC" userId="b55b9a62-7ad6-43ea-8df1-928d32393756" providerId="ADAL" clId="{7C871D4F-B2D6-44EE-B81D-6627E9938F40}" dt="2021-08-14T19:53:09.485" v="832" actId="20577"/>
        <pc:sldMkLst>
          <pc:docMk/>
          <pc:sldMk cId="367702812" sldId="270"/>
        </pc:sldMkLst>
      </pc:sldChg>
      <pc:sldChg chg="del">
        <pc:chgData name="Sloan, Jonathan LTC" userId="b55b9a62-7ad6-43ea-8df1-928d32393756" providerId="ADAL" clId="{7C871D4F-B2D6-44EE-B81D-6627E9938F40}" dt="2021-08-14T19:30:09.528" v="1" actId="2696"/>
        <pc:sldMkLst>
          <pc:docMk/>
          <pc:sldMk cId="3814916547" sldId="282"/>
        </pc:sldMkLst>
      </pc:sldChg>
      <pc:sldChg chg="addSp delSp modSp mod modNotesTx">
        <pc:chgData name="Sloan, Jonathan LTC" userId="b55b9a62-7ad6-43ea-8df1-928d32393756" providerId="ADAL" clId="{7C871D4F-B2D6-44EE-B81D-6627E9938F40}" dt="2021-08-14T19:40:59.034" v="137" actId="20577"/>
        <pc:sldMkLst>
          <pc:docMk/>
          <pc:sldMk cId="1394302265" sldId="284"/>
        </pc:sldMkLst>
        <pc:picChg chg="add mod">
          <ac:chgData name="Sloan, Jonathan LTC" userId="b55b9a62-7ad6-43ea-8df1-928d32393756" providerId="ADAL" clId="{7C871D4F-B2D6-44EE-B81D-6627E9938F40}" dt="2021-08-14T19:40:25.035" v="80" actId="1076"/>
          <ac:picMkLst>
            <pc:docMk/>
            <pc:sldMk cId="1394302265" sldId="284"/>
            <ac:picMk id="3" creationId="{4BAACC2A-EA84-4FAE-B3A1-72D46BB82D6C}"/>
          </ac:picMkLst>
        </pc:picChg>
        <pc:picChg chg="del">
          <ac:chgData name="Sloan, Jonathan LTC" userId="b55b9a62-7ad6-43ea-8df1-928d32393756" providerId="ADAL" clId="{7C871D4F-B2D6-44EE-B81D-6627E9938F40}" dt="2021-08-14T19:40:10.881" v="75" actId="478"/>
          <ac:picMkLst>
            <pc:docMk/>
            <pc:sldMk cId="1394302265" sldId="284"/>
            <ac:picMk id="12" creationId="{3DB9A118-2F64-4C29-8622-166AA67C9F9E}"/>
          </ac:picMkLst>
        </pc:picChg>
      </pc:sldChg>
      <pc:sldChg chg="del">
        <pc:chgData name="Sloan, Jonathan LTC" userId="b55b9a62-7ad6-43ea-8df1-928d32393756" providerId="ADAL" clId="{7C871D4F-B2D6-44EE-B81D-6627E9938F40}" dt="2021-08-14T19:50:26.562" v="692" actId="47"/>
        <pc:sldMkLst>
          <pc:docMk/>
          <pc:sldMk cId="3434749133" sldId="285"/>
        </pc:sldMkLst>
      </pc:sldChg>
      <pc:sldChg chg="modSp del mod">
        <pc:chgData name="Sloan, Jonathan LTC" userId="b55b9a62-7ad6-43ea-8df1-928d32393756" providerId="ADAL" clId="{7C871D4F-B2D6-44EE-B81D-6627E9938F40}" dt="2021-08-14T19:49:25.691" v="691" actId="2696"/>
        <pc:sldMkLst>
          <pc:docMk/>
          <pc:sldMk cId="547565994" sldId="286"/>
        </pc:sldMkLst>
        <pc:spChg chg="mod">
          <ac:chgData name="Sloan, Jonathan LTC" userId="b55b9a62-7ad6-43ea-8df1-928d32393756" providerId="ADAL" clId="{7C871D4F-B2D6-44EE-B81D-6627E9938F40}" dt="2021-08-14T19:49:00.009" v="690" actId="20577"/>
          <ac:spMkLst>
            <pc:docMk/>
            <pc:sldMk cId="547565994" sldId="286"/>
            <ac:spMk id="4" creationId="{64394781-17EE-45CB-AB88-137618B0C39A}"/>
          </ac:spMkLst>
        </pc:spChg>
      </pc:sldChg>
      <pc:sldChg chg="add">
        <pc:chgData name="Sloan, Jonathan LTC" userId="b55b9a62-7ad6-43ea-8df1-928d32393756" providerId="ADAL" clId="{7C871D4F-B2D6-44EE-B81D-6627E9938F40}" dt="2021-08-14T19:29:51.143" v="0"/>
        <pc:sldMkLst>
          <pc:docMk/>
          <pc:sldMk cId="1867938701" sldId="387"/>
        </pc:sldMkLst>
      </pc:sldChg>
      <pc:sldChg chg="add">
        <pc:chgData name="Sloan, Jonathan LTC" userId="b55b9a62-7ad6-43ea-8df1-928d32393756" providerId="ADAL" clId="{7C871D4F-B2D6-44EE-B81D-6627E9938F40}" dt="2021-08-14T19:29:51.143" v="0"/>
        <pc:sldMkLst>
          <pc:docMk/>
          <pc:sldMk cId="3564223566" sldId="388"/>
        </pc:sldMkLst>
      </pc:sldChg>
      <pc:sldChg chg="add">
        <pc:chgData name="Sloan, Jonathan LTC" userId="b55b9a62-7ad6-43ea-8df1-928d32393756" providerId="ADAL" clId="{7C871D4F-B2D6-44EE-B81D-6627E9938F40}" dt="2021-08-14T19:29:51.143" v="0"/>
        <pc:sldMkLst>
          <pc:docMk/>
          <pc:sldMk cId="229780576" sldId="389"/>
        </pc:sldMkLst>
      </pc:sldChg>
      <pc:sldChg chg="add">
        <pc:chgData name="Sloan, Jonathan LTC" userId="b55b9a62-7ad6-43ea-8df1-928d32393756" providerId="ADAL" clId="{7C871D4F-B2D6-44EE-B81D-6627E9938F40}" dt="2021-08-14T19:29:51.143" v="0"/>
        <pc:sldMkLst>
          <pc:docMk/>
          <pc:sldMk cId="3238662890" sldId="390"/>
        </pc:sldMkLst>
      </pc:sldChg>
      <pc:sldChg chg="add">
        <pc:chgData name="Sloan, Jonathan LTC" userId="b55b9a62-7ad6-43ea-8df1-928d32393756" providerId="ADAL" clId="{7C871D4F-B2D6-44EE-B81D-6627E9938F40}" dt="2021-08-14T19:29:51.143" v="0"/>
        <pc:sldMkLst>
          <pc:docMk/>
          <pc:sldMk cId="2138958323" sldId="399"/>
        </pc:sldMkLst>
      </pc:sldChg>
    </pc:docChg>
  </pc:docChgLst>
  <pc:docChgLst>
    <pc:chgData name="Sloan, Jonathan LTC" userId="b55b9a62-7ad6-43ea-8df1-928d32393756" providerId="ADAL" clId="{43045ADE-53A2-4240-9036-3CC67FCFC608}"/>
    <pc:docChg chg="undo custSel addSld delSld modSld">
      <pc:chgData name="Sloan, Jonathan LTC" userId="b55b9a62-7ad6-43ea-8df1-928d32393756" providerId="ADAL" clId="{43045ADE-53A2-4240-9036-3CC67FCFC608}" dt="2022-08-15T11:19:01.990" v="705"/>
      <pc:docMkLst>
        <pc:docMk/>
      </pc:docMkLst>
      <pc:sldChg chg="modSp mod">
        <pc:chgData name="Sloan, Jonathan LTC" userId="b55b9a62-7ad6-43ea-8df1-928d32393756" providerId="ADAL" clId="{43045ADE-53A2-4240-9036-3CC67FCFC608}" dt="2022-08-12T11:43:23.566" v="342" actId="3626"/>
        <pc:sldMkLst>
          <pc:docMk/>
          <pc:sldMk cId="321356400" sldId="258"/>
        </pc:sldMkLst>
        <pc:spChg chg="mod">
          <ac:chgData name="Sloan, Jonathan LTC" userId="b55b9a62-7ad6-43ea-8df1-928d32393756" providerId="ADAL" clId="{43045ADE-53A2-4240-9036-3CC67FCFC608}" dt="2022-08-12T11:43:23.566" v="342" actId="3626"/>
          <ac:spMkLst>
            <pc:docMk/>
            <pc:sldMk cId="321356400" sldId="258"/>
            <ac:spMk id="4" creationId="{64394781-17EE-45CB-AB88-137618B0C39A}"/>
          </ac:spMkLst>
        </pc:spChg>
      </pc:sldChg>
      <pc:sldChg chg="modNotesTx">
        <pc:chgData name="Sloan, Jonathan LTC" userId="b55b9a62-7ad6-43ea-8df1-928d32393756" providerId="ADAL" clId="{43045ADE-53A2-4240-9036-3CC67FCFC608}" dt="2022-07-26T16:53:36.525" v="92" actId="20577"/>
        <pc:sldMkLst>
          <pc:docMk/>
          <pc:sldMk cId="1994102514" sldId="261"/>
        </pc:sldMkLst>
      </pc:sldChg>
      <pc:sldChg chg="modSp mod">
        <pc:chgData name="Sloan, Jonathan LTC" userId="b55b9a62-7ad6-43ea-8df1-928d32393756" providerId="ADAL" clId="{43045ADE-53A2-4240-9036-3CC67FCFC608}" dt="2022-08-15T11:12:52.560" v="565" actId="20577"/>
        <pc:sldMkLst>
          <pc:docMk/>
          <pc:sldMk cId="1317242666" sldId="262"/>
        </pc:sldMkLst>
        <pc:spChg chg="mod">
          <ac:chgData name="Sloan, Jonathan LTC" userId="b55b9a62-7ad6-43ea-8df1-928d32393756" providerId="ADAL" clId="{43045ADE-53A2-4240-9036-3CC67FCFC608}" dt="2022-08-15T11:12:52.560" v="565" actId="20577"/>
          <ac:spMkLst>
            <pc:docMk/>
            <pc:sldMk cId="1317242666" sldId="262"/>
            <ac:spMk id="4" creationId="{9C18BA52-B322-4FF1-8565-450EF430CAA9}"/>
          </ac:spMkLst>
        </pc:spChg>
      </pc:sldChg>
      <pc:sldChg chg="modSp mod">
        <pc:chgData name="Sloan, Jonathan LTC" userId="b55b9a62-7ad6-43ea-8df1-928d32393756" providerId="ADAL" clId="{43045ADE-53A2-4240-9036-3CC67FCFC608}" dt="2022-08-04T13:02:35.637" v="313" actId="6549"/>
        <pc:sldMkLst>
          <pc:docMk/>
          <pc:sldMk cId="3401961270" sldId="264"/>
        </pc:sldMkLst>
        <pc:spChg chg="mod">
          <ac:chgData name="Sloan, Jonathan LTC" userId="b55b9a62-7ad6-43ea-8df1-928d32393756" providerId="ADAL" clId="{43045ADE-53A2-4240-9036-3CC67FCFC608}" dt="2022-08-04T13:02:35.637" v="313" actId="6549"/>
          <ac:spMkLst>
            <pc:docMk/>
            <pc:sldMk cId="3401961270" sldId="264"/>
            <ac:spMk id="15" creationId="{7A88669D-20F3-4D4A-A3BC-BBE113900041}"/>
          </ac:spMkLst>
        </pc:spChg>
      </pc:sldChg>
      <pc:sldChg chg="modNotesTx">
        <pc:chgData name="Sloan, Jonathan LTC" userId="b55b9a62-7ad6-43ea-8df1-928d32393756" providerId="ADAL" clId="{43045ADE-53A2-4240-9036-3CC67FCFC608}" dt="2022-08-04T12:33:37.509" v="159" actId="20577"/>
        <pc:sldMkLst>
          <pc:docMk/>
          <pc:sldMk cId="4243758166" sldId="269"/>
        </pc:sldMkLst>
      </pc:sldChg>
      <pc:sldChg chg="modSp mod modAnim modNotesTx">
        <pc:chgData name="Sloan, Jonathan LTC" userId="b55b9a62-7ad6-43ea-8df1-928d32393756" providerId="ADAL" clId="{43045ADE-53A2-4240-9036-3CC67FCFC608}" dt="2022-08-15T11:19:01.990" v="705"/>
        <pc:sldMkLst>
          <pc:docMk/>
          <pc:sldMk cId="367702812" sldId="270"/>
        </pc:sldMkLst>
        <pc:spChg chg="mod">
          <ac:chgData name="Sloan, Jonathan LTC" userId="b55b9a62-7ad6-43ea-8df1-928d32393756" providerId="ADAL" clId="{43045ADE-53A2-4240-9036-3CC67FCFC608}" dt="2022-08-15T11:18:15.282" v="700" actId="20577"/>
          <ac:spMkLst>
            <pc:docMk/>
            <pc:sldMk cId="367702812" sldId="270"/>
            <ac:spMk id="3" creationId="{D0327802-1DEC-4ED7-9FED-515305E4E136}"/>
          </ac:spMkLst>
        </pc:spChg>
      </pc:sldChg>
      <pc:sldChg chg="modNotesTx">
        <pc:chgData name="Sloan, Jonathan LTC" userId="b55b9a62-7ad6-43ea-8df1-928d32393756" providerId="ADAL" clId="{43045ADE-53A2-4240-9036-3CC67FCFC608}" dt="2022-08-04T12:38:17.924" v="277" actId="20577"/>
        <pc:sldMkLst>
          <pc:docMk/>
          <pc:sldMk cId="1411056543" sldId="271"/>
        </pc:sldMkLst>
      </pc:sldChg>
      <pc:sldChg chg="addSp delSp modSp mod">
        <pc:chgData name="Sloan, Jonathan LTC" userId="b55b9a62-7ad6-43ea-8df1-928d32393756" providerId="ADAL" clId="{43045ADE-53A2-4240-9036-3CC67FCFC608}" dt="2022-07-26T16:52:46.798" v="30" actId="1076"/>
        <pc:sldMkLst>
          <pc:docMk/>
          <pc:sldMk cId="1394302265" sldId="284"/>
        </pc:sldMkLst>
        <pc:picChg chg="add mod">
          <ac:chgData name="Sloan, Jonathan LTC" userId="b55b9a62-7ad6-43ea-8df1-928d32393756" providerId="ADAL" clId="{43045ADE-53A2-4240-9036-3CC67FCFC608}" dt="2022-07-26T16:52:46.798" v="30" actId="1076"/>
          <ac:picMkLst>
            <pc:docMk/>
            <pc:sldMk cId="1394302265" sldId="284"/>
            <ac:picMk id="3" creationId="{140A4247-10D7-CD60-DF83-ED6309FE3705}"/>
          </ac:picMkLst>
        </pc:picChg>
        <pc:picChg chg="del">
          <ac:chgData name="Sloan, Jonathan LTC" userId="b55b9a62-7ad6-43ea-8df1-928d32393756" providerId="ADAL" clId="{43045ADE-53A2-4240-9036-3CC67FCFC608}" dt="2022-07-26T16:52:40.719" v="27" actId="478"/>
          <ac:picMkLst>
            <pc:docMk/>
            <pc:sldMk cId="1394302265" sldId="284"/>
            <ac:picMk id="4" creationId="{7BF7224E-862C-8D1D-0EEF-EC4BF41ADCAE}"/>
          </ac:picMkLst>
        </pc:picChg>
      </pc:sldChg>
      <pc:sldChg chg="modNotesTx">
        <pc:chgData name="Sloan, Jonathan LTC" userId="b55b9a62-7ad6-43ea-8df1-928d32393756" providerId="ADAL" clId="{43045ADE-53A2-4240-9036-3CC67FCFC608}" dt="2022-08-04T12:40:33.253" v="288" actId="20577"/>
        <pc:sldMkLst>
          <pc:docMk/>
          <pc:sldMk cId="968635394" sldId="287"/>
        </pc:sldMkLst>
      </pc:sldChg>
      <pc:sldChg chg="addSp delSp modSp mod">
        <pc:chgData name="Sloan, Jonathan LTC" userId="b55b9a62-7ad6-43ea-8df1-928d32393756" providerId="ADAL" clId="{43045ADE-53A2-4240-9036-3CC67FCFC608}" dt="2022-08-15T11:09:22.495" v="478" actId="1076"/>
        <pc:sldMkLst>
          <pc:docMk/>
          <pc:sldMk cId="1867938701" sldId="387"/>
        </pc:sldMkLst>
        <pc:spChg chg="del mod">
          <ac:chgData name="Sloan, Jonathan LTC" userId="b55b9a62-7ad6-43ea-8df1-928d32393756" providerId="ADAL" clId="{43045ADE-53A2-4240-9036-3CC67FCFC608}" dt="2022-08-15T10:58:59.599" v="350" actId="478"/>
          <ac:spMkLst>
            <pc:docMk/>
            <pc:sldMk cId="1867938701" sldId="387"/>
            <ac:spMk id="19462" creationId="{00000000-0000-0000-0000-000000000000}"/>
          </ac:spMkLst>
        </pc:spChg>
        <pc:picChg chg="mod">
          <ac:chgData name="Sloan, Jonathan LTC" userId="b55b9a62-7ad6-43ea-8df1-928d32393756" providerId="ADAL" clId="{43045ADE-53A2-4240-9036-3CC67FCFC608}" dt="2022-08-15T11:02:44.191" v="395" actId="1076"/>
          <ac:picMkLst>
            <pc:docMk/>
            <pc:sldMk cId="1867938701" sldId="387"/>
            <ac:picMk id="2" creationId="{35B329A8-25DA-4BC6-AD5B-E69F8633862E}"/>
          </ac:picMkLst>
        </pc:picChg>
        <pc:picChg chg="mod">
          <ac:chgData name="Sloan, Jonathan LTC" userId="b55b9a62-7ad6-43ea-8df1-928d32393756" providerId="ADAL" clId="{43045ADE-53A2-4240-9036-3CC67FCFC608}" dt="2022-08-15T11:02:42.559" v="394" actId="1076"/>
          <ac:picMkLst>
            <pc:docMk/>
            <pc:sldMk cId="1867938701" sldId="387"/>
            <ac:picMk id="3" creationId="{00000000-0000-0000-0000-000000000000}"/>
          </ac:picMkLst>
        </pc:picChg>
        <pc:picChg chg="del">
          <ac:chgData name="Sloan, Jonathan LTC" userId="b55b9a62-7ad6-43ea-8df1-928d32393756" providerId="ADAL" clId="{43045ADE-53A2-4240-9036-3CC67FCFC608}" dt="2022-08-15T10:58:48.800" v="347" actId="478"/>
          <ac:picMkLst>
            <pc:docMk/>
            <pc:sldMk cId="1867938701" sldId="387"/>
            <ac:picMk id="4" creationId="{00000000-0000-0000-0000-000000000000}"/>
          </ac:picMkLst>
        </pc:picChg>
        <pc:picChg chg="del">
          <ac:chgData name="Sloan, Jonathan LTC" userId="b55b9a62-7ad6-43ea-8df1-928d32393756" providerId="ADAL" clId="{43045ADE-53A2-4240-9036-3CC67FCFC608}" dt="2022-08-15T10:58:53.375" v="348" actId="478"/>
          <ac:picMkLst>
            <pc:docMk/>
            <pc:sldMk cId="1867938701" sldId="387"/>
            <ac:picMk id="5" creationId="{00000000-0000-0000-0000-000000000000}"/>
          </ac:picMkLst>
        </pc:picChg>
        <pc:picChg chg="mod">
          <ac:chgData name="Sloan, Jonathan LTC" userId="b55b9a62-7ad6-43ea-8df1-928d32393756" providerId="ADAL" clId="{43045ADE-53A2-4240-9036-3CC67FCFC608}" dt="2022-08-15T11:02:45.863" v="396" actId="1076"/>
          <ac:picMkLst>
            <pc:docMk/>
            <pc:sldMk cId="1867938701" sldId="387"/>
            <ac:picMk id="6" creationId="{00000000-0000-0000-0000-000000000000}"/>
          </ac:picMkLst>
        </pc:picChg>
        <pc:picChg chg="add mod">
          <ac:chgData name="Sloan, Jonathan LTC" userId="b55b9a62-7ad6-43ea-8df1-928d32393756" providerId="ADAL" clId="{43045ADE-53A2-4240-9036-3CC67FCFC608}" dt="2022-08-15T11:02:50.695" v="397" actId="1076"/>
          <ac:picMkLst>
            <pc:docMk/>
            <pc:sldMk cId="1867938701" sldId="387"/>
            <ac:picMk id="7" creationId="{A1B95F37-29A7-8518-E67D-F101B8DAFBC5}"/>
          </ac:picMkLst>
        </pc:picChg>
        <pc:picChg chg="add mod">
          <ac:chgData name="Sloan, Jonathan LTC" userId="b55b9a62-7ad6-43ea-8df1-928d32393756" providerId="ADAL" clId="{43045ADE-53A2-4240-9036-3CC67FCFC608}" dt="2022-08-15T11:06:30.952" v="444" actId="1076"/>
          <ac:picMkLst>
            <pc:docMk/>
            <pc:sldMk cId="1867938701" sldId="387"/>
            <ac:picMk id="8" creationId="{C08D022E-CEC4-46A5-26DE-C346AEC913B1}"/>
          </ac:picMkLst>
        </pc:picChg>
        <pc:picChg chg="add mod">
          <ac:chgData name="Sloan, Jonathan LTC" userId="b55b9a62-7ad6-43ea-8df1-928d32393756" providerId="ADAL" clId="{43045ADE-53A2-4240-9036-3CC67FCFC608}" dt="2022-08-15T11:06:33.200" v="445" actId="1076"/>
          <ac:picMkLst>
            <pc:docMk/>
            <pc:sldMk cId="1867938701" sldId="387"/>
            <ac:picMk id="9" creationId="{0064F8EA-0A17-0E91-C9F5-E12FC11C46DE}"/>
          </ac:picMkLst>
        </pc:picChg>
        <pc:picChg chg="add mod">
          <ac:chgData name="Sloan, Jonathan LTC" userId="b55b9a62-7ad6-43ea-8df1-928d32393756" providerId="ADAL" clId="{43045ADE-53A2-4240-9036-3CC67FCFC608}" dt="2022-08-15T11:04:48.783" v="421" actId="1076"/>
          <ac:picMkLst>
            <pc:docMk/>
            <pc:sldMk cId="1867938701" sldId="387"/>
            <ac:picMk id="10" creationId="{DDD67388-6453-6F00-CEB0-3A03CA6C0E57}"/>
          </ac:picMkLst>
        </pc:picChg>
        <pc:picChg chg="add mod">
          <ac:chgData name="Sloan, Jonathan LTC" userId="b55b9a62-7ad6-43ea-8df1-928d32393756" providerId="ADAL" clId="{43045ADE-53A2-4240-9036-3CC67FCFC608}" dt="2022-08-15T11:06:41.056" v="447" actId="1076"/>
          <ac:picMkLst>
            <pc:docMk/>
            <pc:sldMk cId="1867938701" sldId="387"/>
            <ac:picMk id="11" creationId="{458447EA-62E5-59B9-1F50-8242DC267D09}"/>
          </ac:picMkLst>
        </pc:picChg>
        <pc:picChg chg="add mod">
          <ac:chgData name="Sloan, Jonathan LTC" userId="b55b9a62-7ad6-43ea-8df1-928d32393756" providerId="ADAL" clId="{43045ADE-53A2-4240-9036-3CC67FCFC608}" dt="2022-08-15T11:09:22.495" v="478" actId="1076"/>
          <ac:picMkLst>
            <pc:docMk/>
            <pc:sldMk cId="1867938701" sldId="387"/>
            <ac:picMk id="12" creationId="{233637F6-2497-CD55-151C-3E7DD13AB351}"/>
          </ac:picMkLst>
        </pc:picChg>
        <pc:picChg chg="add mod">
          <ac:chgData name="Sloan, Jonathan LTC" userId="b55b9a62-7ad6-43ea-8df1-928d32393756" providerId="ADAL" clId="{43045ADE-53A2-4240-9036-3CC67FCFC608}" dt="2022-08-15T11:09:16.015" v="477" actId="1076"/>
          <ac:picMkLst>
            <pc:docMk/>
            <pc:sldMk cId="1867938701" sldId="387"/>
            <ac:picMk id="13" creationId="{D83EBC9B-2397-B0B7-A480-6807C3783703}"/>
          </ac:picMkLst>
        </pc:picChg>
        <pc:picChg chg="add mod">
          <ac:chgData name="Sloan, Jonathan LTC" userId="b55b9a62-7ad6-43ea-8df1-928d32393756" providerId="ADAL" clId="{43045ADE-53A2-4240-9036-3CC67FCFC608}" dt="2022-08-15T11:09:09.791" v="474" actId="1076"/>
          <ac:picMkLst>
            <pc:docMk/>
            <pc:sldMk cId="1867938701" sldId="387"/>
            <ac:picMk id="14" creationId="{AC85DFBA-31EF-F6D0-A484-5B06CB1DAB5E}"/>
          </ac:picMkLst>
        </pc:picChg>
        <pc:picChg chg="add mod">
          <ac:chgData name="Sloan, Jonathan LTC" userId="b55b9a62-7ad6-43ea-8df1-928d32393756" providerId="ADAL" clId="{43045ADE-53A2-4240-9036-3CC67FCFC608}" dt="2022-08-15T11:06:51.767" v="450" actId="1076"/>
          <ac:picMkLst>
            <pc:docMk/>
            <pc:sldMk cId="1867938701" sldId="387"/>
            <ac:picMk id="15" creationId="{CF3B4529-F3A9-6C33-4551-3707CF43AC5E}"/>
          </ac:picMkLst>
        </pc:picChg>
        <pc:picChg chg="add mod">
          <ac:chgData name="Sloan, Jonathan LTC" userId="b55b9a62-7ad6-43ea-8df1-928d32393756" providerId="ADAL" clId="{43045ADE-53A2-4240-9036-3CC67FCFC608}" dt="2022-08-15T11:06:37.583" v="446" actId="1076"/>
          <ac:picMkLst>
            <pc:docMk/>
            <pc:sldMk cId="1867938701" sldId="387"/>
            <ac:picMk id="16" creationId="{EE911817-85FF-6B23-E3E3-E68C1B3086C5}"/>
          </ac:picMkLst>
        </pc:picChg>
        <pc:picChg chg="add del mod">
          <ac:chgData name="Sloan, Jonathan LTC" userId="b55b9a62-7ad6-43ea-8df1-928d32393756" providerId="ADAL" clId="{43045ADE-53A2-4240-9036-3CC67FCFC608}" dt="2022-08-15T11:08:25.793" v="462"/>
          <ac:picMkLst>
            <pc:docMk/>
            <pc:sldMk cId="1867938701" sldId="387"/>
            <ac:picMk id="17" creationId="{72C2EC56-A12D-BAC7-A716-17B866AAB0C1}"/>
          </ac:picMkLst>
        </pc:picChg>
        <pc:picChg chg="add mod">
          <ac:chgData name="Sloan, Jonathan LTC" userId="b55b9a62-7ad6-43ea-8df1-928d32393756" providerId="ADAL" clId="{43045ADE-53A2-4240-9036-3CC67FCFC608}" dt="2022-08-15T11:09:06.327" v="473" actId="14100"/>
          <ac:picMkLst>
            <pc:docMk/>
            <pc:sldMk cId="1867938701" sldId="387"/>
            <ac:picMk id="18" creationId="{CFE7C290-6BA0-9381-1E4F-4CCD7070A85A}"/>
          </ac:picMkLst>
        </pc:picChg>
      </pc:sldChg>
      <pc:sldChg chg="addSp delSp del mod">
        <pc:chgData name="Sloan, Jonathan LTC" userId="b55b9a62-7ad6-43ea-8df1-928d32393756" providerId="ADAL" clId="{43045ADE-53A2-4240-9036-3CC67FCFC608}" dt="2022-08-15T11:09:44.572" v="479" actId="47"/>
        <pc:sldMkLst>
          <pc:docMk/>
          <pc:sldMk cId="3564223566" sldId="388"/>
        </pc:sldMkLst>
        <pc:picChg chg="del">
          <ac:chgData name="Sloan, Jonathan LTC" userId="b55b9a62-7ad6-43ea-8df1-928d32393756" providerId="ADAL" clId="{43045ADE-53A2-4240-9036-3CC67FCFC608}" dt="2022-08-15T10:59:41.896" v="352" actId="21"/>
          <ac:picMkLst>
            <pc:docMk/>
            <pc:sldMk cId="3564223566" sldId="388"/>
            <ac:picMk id="5" creationId="{00000000-0000-0000-0000-000000000000}"/>
          </ac:picMkLst>
        </pc:picChg>
        <pc:picChg chg="add del">
          <ac:chgData name="Sloan, Jonathan LTC" userId="b55b9a62-7ad6-43ea-8df1-928d32393756" providerId="ADAL" clId="{43045ADE-53A2-4240-9036-3CC67FCFC608}" dt="2022-08-15T11:08:34.981" v="465" actId="21"/>
          <ac:picMkLst>
            <pc:docMk/>
            <pc:sldMk cId="3564223566" sldId="388"/>
            <ac:picMk id="11" creationId="{00000000-0000-0000-0000-000000000000}"/>
          </ac:picMkLst>
        </pc:picChg>
      </pc:sldChg>
      <pc:sldChg chg="addSp delSp del mod">
        <pc:chgData name="Sloan, Jonathan LTC" userId="b55b9a62-7ad6-43ea-8df1-928d32393756" providerId="ADAL" clId="{43045ADE-53A2-4240-9036-3CC67FCFC608}" dt="2022-08-15T11:09:44.572" v="479" actId="47"/>
        <pc:sldMkLst>
          <pc:docMk/>
          <pc:sldMk cId="229780576" sldId="389"/>
        </pc:sldMkLst>
        <pc:picChg chg="del">
          <ac:chgData name="Sloan, Jonathan LTC" userId="b55b9a62-7ad6-43ea-8df1-928d32393756" providerId="ADAL" clId="{43045ADE-53A2-4240-9036-3CC67FCFC608}" dt="2022-08-15T11:05:27.332" v="431" actId="21"/>
          <ac:picMkLst>
            <pc:docMk/>
            <pc:sldMk cId="229780576" sldId="389"/>
            <ac:picMk id="4" creationId="{00000000-0000-0000-0000-000000000000}"/>
          </ac:picMkLst>
        </pc:picChg>
        <pc:picChg chg="add del">
          <ac:chgData name="Sloan, Jonathan LTC" userId="b55b9a62-7ad6-43ea-8df1-928d32393756" providerId="ADAL" clId="{43045ADE-53A2-4240-9036-3CC67FCFC608}" dt="2022-08-15T11:08:26.209" v="463" actId="21"/>
          <ac:picMkLst>
            <pc:docMk/>
            <pc:sldMk cId="229780576" sldId="389"/>
            <ac:picMk id="7"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9"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10" creationId="{00000000-0000-0000-0000-000000000000}"/>
          </ac:picMkLst>
        </pc:picChg>
      </pc:sldChg>
      <pc:sldChg chg="addSp delSp modSp del mod">
        <pc:chgData name="Sloan, Jonathan LTC" userId="b55b9a62-7ad6-43ea-8df1-928d32393756" providerId="ADAL" clId="{43045ADE-53A2-4240-9036-3CC67FCFC608}" dt="2022-08-15T11:09:46.973" v="480" actId="47"/>
        <pc:sldMkLst>
          <pc:docMk/>
          <pc:sldMk cId="3238662890" sldId="390"/>
        </pc:sldMkLst>
        <pc:spChg chg="add mod">
          <ac:chgData name="Sloan, Jonathan LTC" userId="b55b9a62-7ad6-43ea-8df1-928d32393756" providerId="ADAL" clId="{43045ADE-53A2-4240-9036-3CC67FCFC608}" dt="2022-08-15T11:05:03.561" v="426" actId="21"/>
          <ac:spMkLst>
            <pc:docMk/>
            <pc:sldMk cId="3238662890" sldId="390"/>
            <ac:spMk id="7" creationId="{0E4C19E3-02BA-B0BA-9974-92960912EEFD}"/>
          </ac:spMkLst>
        </pc:spChg>
        <pc:picChg chg="del">
          <ac:chgData name="Sloan, Jonathan LTC" userId="b55b9a62-7ad6-43ea-8df1-928d32393756" providerId="ADAL" clId="{43045ADE-53A2-4240-9036-3CC67FCFC608}" dt="2022-08-15T11:05:03.561" v="426" actId="21"/>
          <ac:picMkLst>
            <pc:docMk/>
            <pc:sldMk cId="3238662890" sldId="390"/>
            <ac:picMk id="3"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5"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6"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8" creationId="{00000000-0000-0000-0000-000000000000}"/>
          </ac:picMkLst>
        </pc:picChg>
      </pc:sldChg>
      <pc:sldChg chg="delSp del mod">
        <pc:chgData name="Sloan, Jonathan LTC" userId="b55b9a62-7ad6-43ea-8df1-928d32393756" providerId="ADAL" clId="{43045ADE-53A2-4240-9036-3CC67FCFC608}" dt="2022-08-15T11:09:44.572" v="479" actId="47"/>
        <pc:sldMkLst>
          <pc:docMk/>
          <pc:sldMk cId="2138958323" sldId="399"/>
        </pc:sldMkLst>
        <pc:picChg chg="del">
          <ac:chgData name="Sloan, Jonathan LTC" userId="b55b9a62-7ad6-43ea-8df1-928d32393756" providerId="ADAL" clId="{43045ADE-53A2-4240-9036-3CC67FCFC608}" dt="2022-08-15T11:00:00.467" v="354" actId="21"/>
          <ac:picMkLst>
            <pc:docMk/>
            <pc:sldMk cId="2138958323" sldId="399"/>
            <ac:picMk id="3" creationId="{00000000-0000-0000-0000-000000000000}"/>
          </ac:picMkLst>
        </pc:picChg>
        <pc:picChg chg="del">
          <ac:chgData name="Sloan, Jonathan LTC" userId="b55b9a62-7ad6-43ea-8df1-928d32393756" providerId="ADAL" clId="{43045ADE-53A2-4240-9036-3CC67FCFC608}" dt="2022-08-15T11:00:00.467" v="354" actId="21"/>
          <ac:picMkLst>
            <pc:docMk/>
            <pc:sldMk cId="2138958323" sldId="399"/>
            <ac:picMk id="8" creationId="{00000000-0000-0000-0000-000000000000}"/>
          </ac:picMkLst>
        </pc:picChg>
      </pc:sldChg>
      <pc:sldChg chg="modSp add mod modNotes">
        <pc:chgData name="Sloan, Jonathan LTC" userId="b55b9a62-7ad6-43ea-8df1-928d32393756" providerId="ADAL" clId="{43045ADE-53A2-4240-9036-3CC67FCFC608}" dt="2022-08-15T11:14:06.577" v="583" actId="20577"/>
        <pc:sldMkLst>
          <pc:docMk/>
          <pc:sldMk cId="12713590" sldId="406"/>
        </pc:sldMkLst>
        <pc:spChg chg="mod">
          <ac:chgData name="Sloan, Jonathan LTC" userId="b55b9a62-7ad6-43ea-8df1-928d32393756" providerId="ADAL" clId="{43045ADE-53A2-4240-9036-3CC67FCFC608}" dt="2022-08-15T11:14:06.577" v="583" actId="20577"/>
          <ac:spMkLst>
            <pc:docMk/>
            <pc:sldMk cId="12713590" sldId="406"/>
            <ac:spMk id="28675" creationId="{00000000-0000-0000-0000-000000000000}"/>
          </ac:spMkLst>
        </pc:spChg>
        <pc:spChg chg="mod">
          <ac:chgData name="Sloan, Jonathan LTC" userId="b55b9a62-7ad6-43ea-8df1-928d32393756" providerId="ADAL" clId="{43045ADE-53A2-4240-9036-3CC67FCFC608}" dt="2022-08-15T10:53:01.995" v="343"/>
          <ac:spMkLst>
            <pc:docMk/>
            <pc:sldMk cId="12713590" sldId="406"/>
            <ac:spMk id="28676" creationId="{00000000-0000-0000-0000-000000000000}"/>
          </ac:spMkLst>
        </pc:spChg>
      </pc:sldChg>
    </pc:docChg>
  </pc:docChgLst>
  <pc:docChgLst>
    <pc:chgData name="Miner, Nina CPT" userId="S::nina.miner@westpoint.edu::1877bd75-b408-4e8d-b9b1-1e910180d3c8" providerId="AD" clId="Web-{E43CC3D5-A5E7-4959-8B17-FC01C04F62D6}"/>
    <pc:docChg chg="modSld">
      <pc:chgData name="Miner, Nina CPT" userId="S::nina.miner@westpoint.edu::1877bd75-b408-4e8d-b9b1-1e910180d3c8" providerId="AD" clId="Web-{E43CC3D5-A5E7-4959-8B17-FC01C04F62D6}" dt="2023-07-05T16:33:46.145" v="22" actId="1076"/>
      <pc:docMkLst>
        <pc:docMk/>
      </pc:docMkLst>
      <pc:sldChg chg="addSp delSp modSp">
        <pc:chgData name="Miner, Nina CPT" userId="S::nina.miner@westpoint.edu::1877bd75-b408-4e8d-b9b1-1e910180d3c8" providerId="AD" clId="Web-{E43CC3D5-A5E7-4959-8B17-FC01C04F62D6}" dt="2023-07-05T16:33:46.145" v="22" actId="1076"/>
        <pc:sldMkLst>
          <pc:docMk/>
          <pc:sldMk cId="1867938701" sldId="387"/>
        </pc:sldMkLst>
        <pc:spChg chg="add del mod">
          <ac:chgData name="Miner, Nina CPT" userId="S::nina.miner@westpoint.edu::1877bd75-b408-4e8d-b9b1-1e910180d3c8" providerId="AD" clId="Web-{E43CC3D5-A5E7-4959-8B17-FC01C04F62D6}" dt="2023-07-05T16:32:26.345" v="10"/>
          <ac:spMkLst>
            <pc:docMk/>
            <pc:sldMk cId="1867938701" sldId="387"/>
            <ac:spMk id="5" creationId="{EBDEDB86-CAC4-EED0-43DE-D72B81F32E93}"/>
          </ac:spMkLst>
        </pc:spChg>
        <pc:picChg chg="del">
          <ac:chgData name="Miner, Nina CPT" userId="S::nina.miner@westpoint.edu::1877bd75-b408-4e8d-b9b1-1e910180d3c8" providerId="AD" clId="Web-{E43CC3D5-A5E7-4959-8B17-FC01C04F62D6}" dt="2023-07-05T16:32:18.266" v="2"/>
          <ac:picMkLst>
            <pc:docMk/>
            <pc:sldMk cId="1867938701" sldId="387"/>
            <ac:picMk id="2" creationId="{35B329A8-25DA-4BC6-AD5B-E69F8633862E}"/>
          </ac:picMkLst>
        </pc:picChg>
        <pc:picChg chg="del">
          <ac:chgData name="Miner, Nina CPT" userId="S::nina.miner@westpoint.edu::1877bd75-b408-4e8d-b9b1-1e910180d3c8" providerId="AD" clId="Web-{E43CC3D5-A5E7-4959-8B17-FC01C04F62D6}" dt="2023-07-05T16:32:16.079" v="0"/>
          <ac:picMkLst>
            <pc:docMk/>
            <pc:sldMk cId="1867938701" sldId="387"/>
            <ac:picMk id="3" creationId="{00000000-0000-0000-0000-000000000000}"/>
          </ac:picMkLst>
        </pc:picChg>
        <pc:picChg chg="del">
          <ac:chgData name="Miner, Nina CPT" userId="S::nina.miner@westpoint.edu::1877bd75-b408-4e8d-b9b1-1e910180d3c8" providerId="AD" clId="Web-{E43CC3D5-A5E7-4959-8B17-FC01C04F62D6}" dt="2023-07-05T16:32:19.407" v="3"/>
          <ac:picMkLst>
            <pc:docMk/>
            <pc:sldMk cId="1867938701" sldId="387"/>
            <ac:picMk id="6" creationId="{00000000-0000-0000-0000-000000000000}"/>
          </ac:picMkLst>
        </pc:picChg>
        <pc:picChg chg="del">
          <ac:chgData name="Miner, Nina CPT" userId="S::nina.miner@westpoint.edu::1877bd75-b408-4e8d-b9b1-1e910180d3c8" providerId="AD" clId="Web-{E43CC3D5-A5E7-4959-8B17-FC01C04F62D6}" dt="2023-07-05T16:32:19.829" v="4"/>
          <ac:picMkLst>
            <pc:docMk/>
            <pc:sldMk cId="1867938701" sldId="387"/>
            <ac:picMk id="7" creationId="{A1B95F37-29A7-8518-E67D-F101B8DAFBC5}"/>
          </ac:picMkLst>
        </pc:picChg>
        <pc:picChg chg="del">
          <ac:chgData name="Miner, Nina CPT" userId="S::nina.miner@westpoint.edu::1877bd75-b408-4e8d-b9b1-1e910180d3c8" providerId="AD" clId="Web-{E43CC3D5-A5E7-4959-8B17-FC01C04F62D6}" dt="2023-07-05T16:32:21.594" v="6"/>
          <ac:picMkLst>
            <pc:docMk/>
            <pc:sldMk cId="1867938701" sldId="387"/>
            <ac:picMk id="8" creationId="{C08D022E-CEC4-46A5-26DE-C346AEC913B1}"/>
          </ac:picMkLst>
        </pc:picChg>
        <pc:picChg chg="del">
          <ac:chgData name="Miner, Nina CPT" userId="S::nina.miner@westpoint.edu::1877bd75-b408-4e8d-b9b1-1e910180d3c8" providerId="AD" clId="Web-{E43CC3D5-A5E7-4959-8B17-FC01C04F62D6}" dt="2023-07-05T16:32:29.110" v="12"/>
          <ac:picMkLst>
            <pc:docMk/>
            <pc:sldMk cId="1867938701" sldId="387"/>
            <ac:picMk id="9" creationId="{0064F8EA-0A17-0E91-C9F5-E12FC11C46DE}"/>
          </ac:picMkLst>
        </pc:picChg>
        <pc:picChg chg="del">
          <ac:chgData name="Miner, Nina CPT" userId="S::nina.miner@westpoint.edu::1877bd75-b408-4e8d-b9b1-1e910180d3c8" providerId="AD" clId="Web-{E43CC3D5-A5E7-4959-8B17-FC01C04F62D6}" dt="2023-07-05T16:32:16.782" v="1"/>
          <ac:picMkLst>
            <pc:docMk/>
            <pc:sldMk cId="1867938701" sldId="387"/>
            <ac:picMk id="10" creationId="{DDD67388-6453-6F00-CEB0-3A03CA6C0E57}"/>
          </ac:picMkLst>
        </pc:picChg>
        <pc:picChg chg="del">
          <ac:chgData name="Miner, Nina CPT" userId="S::nina.miner@westpoint.edu::1877bd75-b408-4e8d-b9b1-1e910180d3c8" providerId="AD" clId="Web-{E43CC3D5-A5E7-4959-8B17-FC01C04F62D6}" dt="2023-07-05T16:32:22.251" v="7"/>
          <ac:picMkLst>
            <pc:docMk/>
            <pc:sldMk cId="1867938701" sldId="387"/>
            <ac:picMk id="11" creationId="{458447EA-62E5-59B9-1F50-8242DC267D09}"/>
          </ac:picMkLst>
        </pc:picChg>
        <pc:picChg chg="del">
          <ac:chgData name="Miner, Nina CPT" userId="S::nina.miner@westpoint.edu::1877bd75-b408-4e8d-b9b1-1e910180d3c8" providerId="AD" clId="Web-{E43CC3D5-A5E7-4959-8B17-FC01C04F62D6}" dt="2023-07-05T16:32:25.688" v="9"/>
          <ac:picMkLst>
            <pc:docMk/>
            <pc:sldMk cId="1867938701" sldId="387"/>
            <ac:picMk id="12" creationId="{233637F6-2497-CD55-151C-3E7DD13AB351}"/>
          </ac:picMkLst>
        </pc:picChg>
        <pc:picChg chg="del">
          <ac:chgData name="Miner, Nina CPT" userId="S::nina.miner@westpoint.edu::1877bd75-b408-4e8d-b9b1-1e910180d3c8" providerId="AD" clId="Web-{E43CC3D5-A5E7-4959-8B17-FC01C04F62D6}" dt="2023-07-05T16:32:30.251" v="13"/>
          <ac:picMkLst>
            <pc:docMk/>
            <pc:sldMk cId="1867938701" sldId="387"/>
            <ac:picMk id="13" creationId="{D83EBC9B-2397-B0B7-A480-6807C3783703}"/>
          </ac:picMkLst>
        </pc:picChg>
        <pc:picChg chg="del">
          <ac:chgData name="Miner, Nina CPT" userId="S::nina.miner@westpoint.edu::1877bd75-b408-4e8d-b9b1-1e910180d3c8" providerId="AD" clId="Web-{E43CC3D5-A5E7-4959-8B17-FC01C04F62D6}" dt="2023-07-05T16:32:31.470" v="14"/>
          <ac:picMkLst>
            <pc:docMk/>
            <pc:sldMk cId="1867938701" sldId="387"/>
            <ac:picMk id="14" creationId="{AC85DFBA-31EF-F6D0-A484-5B06CB1DAB5E}"/>
          </ac:picMkLst>
        </pc:picChg>
        <pc:picChg chg="del">
          <ac:chgData name="Miner, Nina CPT" userId="S::nina.miner@westpoint.edu::1877bd75-b408-4e8d-b9b1-1e910180d3c8" providerId="AD" clId="Web-{E43CC3D5-A5E7-4959-8B17-FC01C04F62D6}" dt="2023-07-05T16:32:22.907" v="8"/>
          <ac:picMkLst>
            <pc:docMk/>
            <pc:sldMk cId="1867938701" sldId="387"/>
            <ac:picMk id="15" creationId="{CF3B4529-F3A9-6C33-4551-3707CF43AC5E}"/>
          </ac:picMkLst>
        </pc:picChg>
        <pc:picChg chg="del">
          <ac:chgData name="Miner, Nina CPT" userId="S::nina.miner@westpoint.edu::1877bd75-b408-4e8d-b9b1-1e910180d3c8" providerId="AD" clId="Web-{E43CC3D5-A5E7-4959-8B17-FC01C04F62D6}" dt="2023-07-05T16:32:28.126" v="11"/>
          <ac:picMkLst>
            <pc:docMk/>
            <pc:sldMk cId="1867938701" sldId="387"/>
            <ac:picMk id="16" creationId="{EE911817-85FF-6B23-E3E3-E68C1B3086C5}"/>
          </ac:picMkLst>
        </pc:picChg>
        <pc:picChg chg="add mod">
          <ac:chgData name="Miner, Nina CPT" userId="S::nina.miner@westpoint.edu::1877bd75-b408-4e8d-b9b1-1e910180d3c8" providerId="AD" clId="Web-{E43CC3D5-A5E7-4959-8B17-FC01C04F62D6}" dt="2023-07-05T16:33:15.659" v="20" actId="14100"/>
          <ac:picMkLst>
            <pc:docMk/>
            <pc:sldMk cId="1867938701" sldId="387"/>
            <ac:picMk id="17" creationId="{4F1D6EAA-A4B7-AA24-7214-FEEACDC00F23}"/>
          </ac:picMkLst>
        </pc:picChg>
        <pc:picChg chg="del">
          <ac:chgData name="Miner, Nina CPT" userId="S::nina.miner@westpoint.edu::1877bd75-b408-4e8d-b9b1-1e910180d3c8" providerId="AD" clId="Web-{E43CC3D5-A5E7-4959-8B17-FC01C04F62D6}" dt="2023-07-05T16:32:20.844" v="5"/>
          <ac:picMkLst>
            <pc:docMk/>
            <pc:sldMk cId="1867938701" sldId="387"/>
            <ac:picMk id="18" creationId="{CFE7C290-6BA0-9381-1E4F-4CCD7070A85A}"/>
          </ac:picMkLst>
        </pc:picChg>
        <pc:picChg chg="add mod">
          <ac:chgData name="Miner, Nina CPT" userId="S::nina.miner@westpoint.edu::1877bd75-b408-4e8d-b9b1-1e910180d3c8" providerId="AD" clId="Web-{E43CC3D5-A5E7-4959-8B17-FC01C04F62D6}" dt="2023-07-05T16:33:46.145" v="22" actId="1076"/>
          <ac:picMkLst>
            <pc:docMk/>
            <pc:sldMk cId="1867938701" sldId="387"/>
            <ac:picMk id="19" creationId="{918857EF-A57C-0842-5A07-085676E8F4FB}"/>
          </ac:picMkLst>
        </pc:picChg>
      </pc:sldChg>
    </pc:docChg>
  </pc:docChgLst>
  <pc:docChgLst>
    <pc:chgData name="Miner, Nina CPT" userId="S::nina.miner@westpoint.edu::1877bd75-b408-4e8d-b9b1-1e910180d3c8" providerId="AD" clId="Web-{485237EA-485A-68D1-6ED1-04B9919A7E91}"/>
    <pc:docChg chg="modSld">
      <pc:chgData name="Miner, Nina CPT" userId="S::nina.miner@westpoint.edu::1877bd75-b408-4e8d-b9b1-1e910180d3c8" providerId="AD" clId="Web-{485237EA-485A-68D1-6ED1-04B9919A7E91}" dt="2023-07-06T17:43:45.277" v="36" actId="20577"/>
      <pc:docMkLst>
        <pc:docMk/>
      </pc:docMkLst>
      <pc:sldChg chg="modSp">
        <pc:chgData name="Miner, Nina CPT" userId="S::nina.miner@westpoint.edu::1877bd75-b408-4e8d-b9b1-1e910180d3c8" providerId="AD" clId="Web-{485237EA-485A-68D1-6ED1-04B9919A7E91}" dt="2023-07-06T17:27:16.667" v="5" actId="20577"/>
        <pc:sldMkLst>
          <pc:docMk/>
          <pc:sldMk cId="2059293038" sldId="257"/>
        </pc:sldMkLst>
        <pc:spChg chg="mod">
          <ac:chgData name="Miner, Nina CPT" userId="S::nina.miner@westpoint.edu::1877bd75-b408-4e8d-b9b1-1e910180d3c8" providerId="AD" clId="Web-{485237EA-485A-68D1-6ED1-04B9919A7E91}" dt="2023-07-06T17:27:16.667" v="5" actId="20577"/>
          <ac:spMkLst>
            <pc:docMk/>
            <pc:sldMk cId="2059293038" sldId="257"/>
            <ac:spMk id="8" creationId="{1C7FC1A1-2859-4C38-8E3D-248BC39AD2B3}"/>
          </ac:spMkLst>
        </pc:spChg>
      </pc:sldChg>
      <pc:sldChg chg="addSp delSp modSp">
        <pc:chgData name="Miner, Nina CPT" userId="S::nina.miner@westpoint.edu::1877bd75-b408-4e8d-b9b1-1e910180d3c8" providerId="AD" clId="Web-{485237EA-485A-68D1-6ED1-04B9919A7E91}" dt="2023-07-06T17:38:44.986" v="10" actId="14100"/>
        <pc:sldMkLst>
          <pc:docMk/>
          <pc:sldMk cId="1394302265" sldId="284"/>
        </pc:sldMkLst>
        <pc:picChg chg="add mod">
          <ac:chgData name="Miner, Nina CPT" userId="S::nina.miner@westpoint.edu::1877bd75-b408-4e8d-b9b1-1e910180d3c8" providerId="AD" clId="Web-{485237EA-485A-68D1-6ED1-04B9919A7E91}" dt="2023-07-06T17:38:44.986" v="10" actId="14100"/>
          <ac:picMkLst>
            <pc:docMk/>
            <pc:sldMk cId="1394302265" sldId="284"/>
            <ac:picMk id="2" creationId="{F00C95D8-A39A-585C-8584-144A7ED2B11A}"/>
          </ac:picMkLst>
        </pc:picChg>
        <pc:picChg chg="del">
          <ac:chgData name="Miner, Nina CPT" userId="S::nina.miner@westpoint.edu::1877bd75-b408-4e8d-b9b1-1e910180d3c8" providerId="AD" clId="Web-{485237EA-485A-68D1-6ED1-04B9919A7E91}" dt="2023-07-06T17:38:31.735" v="6"/>
          <ac:picMkLst>
            <pc:docMk/>
            <pc:sldMk cId="1394302265" sldId="284"/>
            <ac:picMk id="3" creationId="{140A4247-10D7-CD60-DF83-ED6309FE3705}"/>
          </ac:picMkLst>
        </pc:picChg>
      </pc:sldChg>
      <pc:sldChg chg="modSp">
        <pc:chgData name="Miner, Nina CPT" userId="S::nina.miner@westpoint.edu::1877bd75-b408-4e8d-b9b1-1e910180d3c8" providerId="AD" clId="Web-{485237EA-485A-68D1-6ED1-04B9919A7E91}" dt="2023-07-06T17:43:45.277" v="36" actId="20577"/>
        <pc:sldMkLst>
          <pc:docMk/>
          <pc:sldMk cId="12713590" sldId="406"/>
        </pc:sldMkLst>
        <pc:spChg chg="mod">
          <ac:chgData name="Miner, Nina CPT" userId="S::nina.miner@westpoint.edu::1877bd75-b408-4e8d-b9b1-1e910180d3c8" providerId="AD" clId="Web-{485237EA-485A-68D1-6ED1-04B9919A7E91}" dt="2023-07-06T17:43:45.277" v="36" actId="20577"/>
          <ac:spMkLst>
            <pc:docMk/>
            <pc:sldMk cId="12713590" sldId="406"/>
            <ac:spMk id="28675" creationId="{00000000-0000-0000-0000-000000000000}"/>
          </ac:spMkLst>
        </pc:spChg>
      </pc:sldChg>
    </pc:docChg>
  </pc:docChgLst>
  <pc:docChgLst>
    <pc:chgData name="Miner, Nina CPT" userId="S::nina.miner@westpoint.edu::1877bd75-b408-4e8d-b9b1-1e910180d3c8" providerId="AD" clId="Web-{A413E212-C4C6-A2EE-8AE7-4C339B56E9BD}"/>
    <pc:docChg chg="modSld">
      <pc:chgData name="Miner, Nina CPT" userId="S::nina.miner@westpoint.edu::1877bd75-b408-4e8d-b9b1-1e910180d3c8" providerId="AD" clId="Web-{A413E212-C4C6-A2EE-8AE7-4C339B56E9BD}" dt="2023-01-03T20:59:47.475" v="86"/>
      <pc:docMkLst>
        <pc:docMk/>
      </pc:docMkLst>
      <pc:sldChg chg="modSp">
        <pc:chgData name="Miner, Nina CPT" userId="S::nina.miner@westpoint.edu::1877bd75-b408-4e8d-b9b1-1e910180d3c8" providerId="AD" clId="Web-{A413E212-C4C6-A2EE-8AE7-4C339B56E9BD}" dt="2023-01-03T20:57:14.095" v="17" actId="20577"/>
        <pc:sldMkLst>
          <pc:docMk/>
          <pc:sldMk cId="2628425495" sldId="256"/>
        </pc:sldMkLst>
        <pc:spChg chg="mod">
          <ac:chgData name="Miner, Nina CPT" userId="S::nina.miner@westpoint.edu::1877bd75-b408-4e8d-b9b1-1e910180d3c8" providerId="AD" clId="Web-{A413E212-C4C6-A2EE-8AE7-4C339B56E9BD}" dt="2023-01-03T20:57:14.095" v="17" actId="20577"/>
          <ac:spMkLst>
            <pc:docMk/>
            <pc:sldMk cId="2628425495" sldId="256"/>
            <ac:spMk id="3" creationId="{F065C33D-7A08-4DFA-8997-D38B5B6085DA}"/>
          </ac:spMkLst>
        </pc:spChg>
      </pc:sldChg>
      <pc:sldChg chg="modSp">
        <pc:chgData name="Miner, Nina CPT" userId="S::nina.miner@westpoint.edu::1877bd75-b408-4e8d-b9b1-1e910180d3c8" providerId="AD" clId="Web-{A413E212-C4C6-A2EE-8AE7-4C339B56E9BD}" dt="2023-01-03T20:59:47.475" v="86"/>
        <pc:sldMkLst>
          <pc:docMk/>
          <pc:sldMk cId="4243758166" sldId="269"/>
        </pc:sldMkLst>
        <pc:spChg chg="mod">
          <ac:chgData name="Miner, Nina CPT" userId="S::nina.miner@westpoint.edu::1877bd75-b408-4e8d-b9b1-1e910180d3c8" providerId="AD" clId="Web-{A413E212-C4C6-A2EE-8AE7-4C339B56E9BD}" dt="2023-01-03T20:59:12.099" v="28" actId="20577"/>
          <ac:spMkLst>
            <pc:docMk/>
            <pc:sldMk cId="4243758166" sldId="269"/>
            <ac:spMk id="13" creationId="{6C1FAB85-3961-49F6-A40E-8575D03EA160}"/>
          </ac:spMkLst>
        </pc:spChg>
        <pc:graphicFrameChg chg="mod modGraphic">
          <ac:chgData name="Miner, Nina CPT" userId="S::nina.miner@westpoint.edu::1877bd75-b408-4e8d-b9b1-1e910180d3c8" providerId="AD" clId="Web-{A413E212-C4C6-A2EE-8AE7-4C339B56E9BD}" dt="2023-01-03T20:59:47.475" v="86"/>
          <ac:graphicFrameMkLst>
            <pc:docMk/>
            <pc:sldMk cId="4243758166" sldId="269"/>
            <ac:graphicFrameMk id="8" creationId="{29F8C70A-C069-4BC1-9E81-74CB9AC20D6D}"/>
          </ac:graphicFrameMkLst>
        </pc:graphicFrameChg>
      </pc:sldChg>
    </pc:docChg>
  </pc:docChgLst>
  <pc:docChgLst>
    <pc:chgData name="Sloan, Jonathan LTC" userId="b55b9a62-7ad6-43ea-8df1-928d32393756" providerId="ADAL" clId="{BE14F6F7-13FE-46C7-B7F5-7EA8CEFF8312}"/>
    <pc:docChg chg="undo custSel modSld">
      <pc:chgData name="Sloan, Jonathan LTC" userId="b55b9a62-7ad6-43ea-8df1-928d32393756" providerId="ADAL" clId="{BE14F6F7-13FE-46C7-B7F5-7EA8CEFF8312}" dt="2021-06-29T20:07:49.817" v="81" actId="20577"/>
      <pc:docMkLst>
        <pc:docMk/>
      </pc:docMkLst>
      <pc:sldChg chg="addSp modSp mod">
        <pc:chgData name="Sloan, Jonathan LTC" userId="b55b9a62-7ad6-43ea-8df1-928d32393756" providerId="ADAL" clId="{BE14F6F7-13FE-46C7-B7F5-7EA8CEFF8312}" dt="2021-06-29T19:26:39.605" v="75" actId="1076"/>
        <pc:sldMkLst>
          <pc:docMk/>
          <pc:sldMk cId="1994102514" sldId="261"/>
        </pc:sldMkLst>
        <pc:spChg chg="mod">
          <ac:chgData name="Sloan, Jonathan LTC" userId="b55b9a62-7ad6-43ea-8df1-928d32393756" providerId="ADAL" clId="{BE14F6F7-13FE-46C7-B7F5-7EA8CEFF8312}" dt="2021-06-29T19:24:58.693" v="53" actId="1076"/>
          <ac:spMkLst>
            <pc:docMk/>
            <pc:sldMk cId="1994102514" sldId="261"/>
            <ac:spMk id="10" creationId="{632833C4-E722-4F1B-BFF2-6BB7FC3E46AB}"/>
          </ac:spMkLst>
        </pc:spChg>
        <pc:spChg chg="mod">
          <ac:chgData name="Sloan, Jonathan LTC" userId="b55b9a62-7ad6-43ea-8df1-928d32393756" providerId="ADAL" clId="{BE14F6F7-13FE-46C7-B7F5-7EA8CEFF8312}" dt="2021-06-29T19:25:07.965" v="54" actId="1076"/>
          <ac:spMkLst>
            <pc:docMk/>
            <pc:sldMk cId="1994102514" sldId="261"/>
            <ac:spMk id="11" creationId="{70D424FA-89A8-4963-B8A5-2D4EF23BB0F9}"/>
          </ac:spMkLst>
        </pc:spChg>
        <pc:spChg chg="add mod">
          <ac:chgData name="Sloan, Jonathan LTC" userId="b55b9a62-7ad6-43ea-8df1-928d32393756" providerId="ADAL" clId="{BE14F6F7-13FE-46C7-B7F5-7EA8CEFF8312}" dt="2021-06-29T19:25:51.502" v="72" actId="20577"/>
          <ac:spMkLst>
            <pc:docMk/>
            <pc:sldMk cId="1994102514" sldId="261"/>
            <ac:spMk id="12" creationId="{799309F4-3BE2-47C2-B729-2536C77E3A4F}"/>
          </ac:spMkLst>
        </pc:spChg>
        <pc:picChg chg="mod">
          <ac:chgData name="Sloan, Jonathan LTC" userId="b55b9a62-7ad6-43ea-8df1-928d32393756" providerId="ADAL" clId="{BE14F6F7-13FE-46C7-B7F5-7EA8CEFF8312}" dt="2021-06-29T19:26:28.312" v="74" actId="554"/>
          <ac:picMkLst>
            <pc:docMk/>
            <pc:sldMk cId="1994102514" sldId="261"/>
            <ac:picMk id="4" creationId="{97FA48E3-184F-4D74-9669-9BE8E291A6FC}"/>
          </ac:picMkLst>
        </pc:picChg>
        <pc:picChg chg="add mod">
          <ac:chgData name="Sloan, Jonathan LTC" userId="b55b9a62-7ad6-43ea-8df1-928d32393756" providerId="ADAL" clId="{BE14F6F7-13FE-46C7-B7F5-7EA8CEFF8312}" dt="2021-06-29T19:26:39.605" v="75" actId="1076"/>
          <ac:picMkLst>
            <pc:docMk/>
            <pc:sldMk cId="1994102514" sldId="261"/>
            <ac:picMk id="8" creationId="{2F92F0F8-6F07-4940-B723-99E4DAF030B8}"/>
          </ac:picMkLst>
        </pc:picChg>
        <pc:picChg chg="mod">
          <ac:chgData name="Sloan, Jonathan LTC" userId="b55b9a62-7ad6-43ea-8df1-928d32393756" providerId="ADAL" clId="{BE14F6F7-13FE-46C7-B7F5-7EA8CEFF8312}" dt="2021-06-29T19:26:28.312" v="74" actId="554"/>
          <ac:picMkLst>
            <pc:docMk/>
            <pc:sldMk cId="1994102514" sldId="261"/>
            <ac:picMk id="9" creationId="{FAA19538-7876-473D-964B-528A2FFAE7C8}"/>
          </ac:picMkLst>
        </pc:picChg>
      </pc:sldChg>
      <pc:sldChg chg="addSp delSp modSp mod">
        <pc:chgData name="Sloan, Jonathan LTC" userId="b55b9a62-7ad6-43ea-8df1-928d32393756" providerId="ADAL" clId="{BE14F6F7-13FE-46C7-B7F5-7EA8CEFF8312}" dt="2021-06-29T20:07:49.817" v="81" actId="20577"/>
        <pc:sldMkLst>
          <pc:docMk/>
          <pc:sldMk cId="3401961270" sldId="264"/>
        </pc:sldMkLst>
        <pc:spChg chg="add mod">
          <ac:chgData name="Sloan, Jonathan LTC" userId="b55b9a62-7ad6-43ea-8df1-928d32393756" providerId="ADAL" clId="{BE14F6F7-13FE-46C7-B7F5-7EA8CEFF8312}" dt="2021-06-25T16:44:15.295" v="2" actId="478"/>
          <ac:spMkLst>
            <pc:docMk/>
            <pc:sldMk cId="3401961270" sldId="264"/>
            <ac:spMk id="3" creationId="{C6D95EE7-9A3F-4D8E-AC48-8B604CF09BBC}"/>
          </ac:spMkLst>
        </pc:spChg>
        <pc:spChg chg="mod">
          <ac:chgData name="Sloan, Jonathan LTC" userId="b55b9a62-7ad6-43ea-8df1-928d32393756" providerId="ADAL" clId="{BE14F6F7-13FE-46C7-B7F5-7EA8CEFF8312}" dt="2021-06-29T20:07:49.817" v="81" actId="20577"/>
          <ac:spMkLst>
            <pc:docMk/>
            <pc:sldMk cId="3401961270" sldId="264"/>
            <ac:spMk id="15" creationId="{7A88669D-20F3-4D4A-A3BC-BBE113900041}"/>
          </ac:spMkLst>
        </pc:spChg>
        <pc:picChg chg="del">
          <ac:chgData name="Sloan, Jonathan LTC" userId="b55b9a62-7ad6-43ea-8df1-928d32393756" providerId="ADAL" clId="{BE14F6F7-13FE-46C7-B7F5-7EA8CEFF8312}" dt="2021-06-25T16:44:15.295" v="2" actId="478"/>
          <ac:picMkLst>
            <pc:docMk/>
            <pc:sldMk cId="3401961270" sldId="264"/>
            <ac:picMk id="17" creationId="{9AAF4ED5-9261-48DC-A70B-7411E764B91B}"/>
          </ac:picMkLst>
        </pc:picChg>
      </pc:sldChg>
      <pc:sldChg chg="modSp mod">
        <pc:chgData name="Sloan, Jonathan LTC" userId="b55b9a62-7ad6-43ea-8df1-928d32393756" providerId="ADAL" clId="{BE14F6F7-13FE-46C7-B7F5-7EA8CEFF8312}" dt="2021-06-29T14:58:07.505" v="44" actId="20577"/>
        <pc:sldMkLst>
          <pc:docMk/>
          <pc:sldMk cId="4243758166" sldId="269"/>
        </pc:sldMkLst>
        <pc:spChg chg="mod">
          <ac:chgData name="Sloan, Jonathan LTC" userId="b55b9a62-7ad6-43ea-8df1-928d32393756" providerId="ADAL" clId="{BE14F6F7-13FE-46C7-B7F5-7EA8CEFF8312}" dt="2021-06-29T14:58:07.505" v="44" actId="20577"/>
          <ac:spMkLst>
            <pc:docMk/>
            <pc:sldMk cId="4243758166" sldId="269"/>
            <ac:spMk id="2" creationId="{A6A1A371-EE09-46AD-AC4B-C77F6C7B9835}"/>
          </ac:spMkLst>
        </pc:spChg>
      </pc:sldChg>
      <pc:sldChg chg="modSp mod">
        <pc:chgData name="Sloan, Jonathan LTC" userId="b55b9a62-7ad6-43ea-8df1-928d32393756" providerId="ADAL" clId="{BE14F6F7-13FE-46C7-B7F5-7EA8CEFF8312}" dt="2021-06-29T14:56:29.869" v="31" actId="20577"/>
        <pc:sldMkLst>
          <pc:docMk/>
          <pc:sldMk cId="1411056543" sldId="271"/>
        </pc:sldMkLst>
        <pc:spChg chg="mod">
          <ac:chgData name="Sloan, Jonathan LTC" userId="b55b9a62-7ad6-43ea-8df1-928d32393756" providerId="ADAL" clId="{BE14F6F7-13FE-46C7-B7F5-7EA8CEFF8312}" dt="2021-06-29T14:56:21.389" v="20" actId="20577"/>
          <ac:spMkLst>
            <pc:docMk/>
            <pc:sldMk cId="1411056543" sldId="271"/>
            <ac:spMk id="2" creationId="{A6A1A371-EE09-46AD-AC4B-C77F6C7B9835}"/>
          </ac:spMkLst>
        </pc:spChg>
        <pc:spChg chg="mod">
          <ac:chgData name="Sloan, Jonathan LTC" userId="b55b9a62-7ad6-43ea-8df1-928d32393756" providerId="ADAL" clId="{BE14F6F7-13FE-46C7-B7F5-7EA8CEFF8312}" dt="2021-06-29T14:56:29.869" v="31" actId="20577"/>
          <ac:spMkLst>
            <pc:docMk/>
            <pc:sldMk cId="1411056543" sldId="271"/>
            <ac:spMk id="3" creationId="{D0327802-1DEC-4ED7-9FED-515305E4E136}"/>
          </ac:spMkLst>
        </pc:spChg>
      </pc:sldChg>
    </pc:docChg>
  </pc:docChgLst>
  <pc:docChgLst>
    <pc:chgData name="Shafer, Ethan H MAJ" userId="S::ethan.shafer@westpoint.edu::505e747c-87be-44c0-94c2-fc4c31a873c1" providerId="AD" clId="Web-{FA198418-E515-EFF5-D492-56FAE7363843}"/>
    <pc:docChg chg="addSld delSld modSld">
      <pc:chgData name="Shafer, Ethan H MAJ" userId="S::ethan.shafer@westpoint.edu::505e747c-87be-44c0-94c2-fc4c31a873c1" providerId="AD" clId="Web-{FA198418-E515-EFF5-D492-56FAE7363843}" dt="2024-07-08T18:21:43.112" v="37" actId="20577"/>
      <pc:docMkLst>
        <pc:docMk/>
      </pc:docMkLst>
      <pc:sldChg chg="modSp">
        <pc:chgData name="Shafer, Ethan H MAJ" userId="S::ethan.shafer@westpoint.edu::505e747c-87be-44c0-94c2-fc4c31a873c1" providerId="AD" clId="Web-{FA198418-E515-EFF5-D492-56FAE7363843}" dt="2024-07-08T18:21:43.112" v="37" actId="20577"/>
        <pc:sldMkLst>
          <pc:docMk/>
          <pc:sldMk cId="2628425495" sldId="256"/>
        </pc:sldMkLst>
        <pc:spChg chg="mod">
          <ac:chgData name="Shafer, Ethan H MAJ" userId="S::ethan.shafer@westpoint.edu::505e747c-87be-44c0-94c2-fc4c31a873c1" providerId="AD" clId="Web-{FA198418-E515-EFF5-D492-56FAE7363843}" dt="2024-07-08T18:21:43.112" v="37" actId="20577"/>
          <ac:spMkLst>
            <pc:docMk/>
            <pc:sldMk cId="2628425495" sldId="256"/>
            <ac:spMk id="3" creationId="{F065C33D-7A08-4DFA-8997-D38B5B6085DA}"/>
          </ac:spMkLst>
        </pc:spChg>
      </pc:sldChg>
      <pc:sldChg chg="del">
        <pc:chgData name="Shafer, Ethan H MAJ" userId="S::ethan.shafer@westpoint.edu::505e747c-87be-44c0-94c2-fc4c31a873c1" providerId="AD" clId="Web-{FA198418-E515-EFF5-D492-56FAE7363843}" dt="2024-07-08T18:17:33.940" v="2"/>
        <pc:sldMkLst>
          <pc:docMk/>
          <pc:sldMk cId="1867938701" sldId="387"/>
        </pc:sldMkLst>
      </pc:sldChg>
      <pc:sldChg chg="modSp new">
        <pc:chgData name="Shafer, Ethan H MAJ" userId="S::ethan.shafer@westpoint.edu::505e747c-87be-44c0-94c2-fc4c31a873c1" providerId="AD" clId="Web-{FA198418-E515-EFF5-D492-56FAE7363843}" dt="2024-07-08T18:21:39.784" v="35" actId="20577"/>
        <pc:sldMkLst>
          <pc:docMk/>
          <pc:sldMk cId="1751600927" sldId="407"/>
        </pc:sldMkLst>
        <pc:spChg chg="mod">
          <ac:chgData name="Shafer, Ethan H MAJ" userId="S::ethan.shafer@westpoint.edu::505e747c-87be-44c0-94c2-fc4c31a873c1" providerId="AD" clId="Web-{FA198418-E515-EFF5-D492-56FAE7363843}" dt="2024-07-08T18:20:24.722" v="4" actId="20577"/>
          <ac:spMkLst>
            <pc:docMk/>
            <pc:sldMk cId="1751600927" sldId="407"/>
            <ac:spMk id="2" creationId="{499B7FD1-EABF-BF9E-A164-B189B297205F}"/>
          </ac:spMkLst>
        </pc:spChg>
        <pc:spChg chg="mod">
          <ac:chgData name="Shafer, Ethan H MAJ" userId="S::ethan.shafer@westpoint.edu::505e747c-87be-44c0-94c2-fc4c31a873c1" providerId="AD" clId="Web-{FA198418-E515-EFF5-D492-56FAE7363843}" dt="2024-07-08T18:21:39.784" v="35" actId="20577"/>
          <ac:spMkLst>
            <pc:docMk/>
            <pc:sldMk cId="1751600927" sldId="407"/>
            <ac:spMk id="3" creationId="{3BB60AA8-A05A-7630-0706-FFF3B26CA435}"/>
          </ac:spMkLst>
        </pc:spChg>
      </pc:sldChg>
    </pc:docChg>
  </pc:docChgLst>
  <pc:docChgLst>
    <pc:chgData name="Shafer, Ethan H MAJ" userId="505e747c-87be-44c0-94c2-fc4c31a873c1" providerId="ADAL" clId="{2AE5B7D6-8885-4321-8713-B7B979161C9D}"/>
    <pc:docChg chg="undo custSel addSld delSld modSld sldOrd modMainMaster">
      <pc:chgData name="Shafer, Ethan H MAJ" userId="505e747c-87be-44c0-94c2-fc4c31a873c1" providerId="ADAL" clId="{2AE5B7D6-8885-4321-8713-B7B979161C9D}" dt="2024-07-27T09:55:16.620" v="1188" actId="20577"/>
      <pc:docMkLst>
        <pc:docMk/>
      </pc:docMkLst>
      <pc:sldChg chg="addSp delSp modSp mod chgLayout">
        <pc:chgData name="Shafer, Ethan H MAJ" userId="505e747c-87be-44c0-94c2-fc4c31a873c1" providerId="ADAL" clId="{2AE5B7D6-8885-4321-8713-B7B979161C9D}" dt="2024-07-13T01:06:59.568" v="23" actId="6264"/>
        <pc:sldMkLst>
          <pc:docMk/>
          <pc:sldMk cId="2628425495" sldId="256"/>
        </pc:sldMkLst>
        <pc:spChg chg="mod ord">
          <ac:chgData name="Shafer, Ethan H MAJ" userId="505e747c-87be-44c0-94c2-fc4c31a873c1" providerId="ADAL" clId="{2AE5B7D6-8885-4321-8713-B7B979161C9D}" dt="2024-07-13T01:06:59.568" v="23" actId="6264"/>
          <ac:spMkLst>
            <pc:docMk/>
            <pc:sldMk cId="2628425495" sldId="256"/>
            <ac:spMk id="2" creationId="{E1EB8C0F-3C47-45E3-A069-4507E60C88A4}"/>
          </ac:spMkLst>
        </pc:spChg>
        <pc:spChg chg="mod ord">
          <ac:chgData name="Shafer, Ethan H MAJ" userId="505e747c-87be-44c0-94c2-fc4c31a873c1" providerId="ADAL" clId="{2AE5B7D6-8885-4321-8713-B7B979161C9D}" dt="2024-07-13T01:06:59.568" v="23" actId="6264"/>
          <ac:spMkLst>
            <pc:docMk/>
            <pc:sldMk cId="2628425495" sldId="256"/>
            <ac:spMk id="3" creationId="{F065C33D-7A08-4DFA-8997-D38B5B6085DA}"/>
          </ac:spMkLst>
        </pc:spChg>
        <pc:spChg chg="add del mod">
          <ac:chgData name="Shafer, Ethan H MAJ" userId="505e747c-87be-44c0-94c2-fc4c31a873c1" providerId="ADAL" clId="{2AE5B7D6-8885-4321-8713-B7B979161C9D}" dt="2024-07-13T01:06:59.568" v="23" actId="6264"/>
          <ac:spMkLst>
            <pc:docMk/>
            <pc:sldMk cId="2628425495" sldId="256"/>
            <ac:spMk id="4" creationId="{F4CB6D77-7D78-EBAD-0744-20F645AACD9C}"/>
          </ac:spMkLst>
        </pc:spChg>
        <pc:spChg chg="add del mod">
          <ac:chgData name="Shafer, Ethan H MAJ" userId="505e747c-87be-44c0-94c2-fc4c31a873c1" providerId="ADAL" clId="{2AE5B7D6-8885-4321-8713-B7B979161C9D}" dt="2024-07-13T01:06:59.568" v="23" actId="6264"/>
          <ac:spMkLst>
            <pc:docMk/>
            <pc:sldMk cId="2628425495" sldId="256"/>
            <ac:spMk id="5" creationId="{DF7278BC-68D1-BEAD-413A-FC50AE054C73}"/>
          </ac:spMkLst>
        </pc:spChg>
      </pc:sldChg>
      <pc:sldChg chg="addSp delSp modSp mod chgLayout">
        <pc:chgData name="Shafer, Ethan H MAJ" userId="505e747c-87be-44c0-94c2-fc4c31a873c1" providerId="ADAL" clId="{2AE5B7D6-8885-4321-8713-B7B979161C9D}" dt="2024-07-13T01:06:59.568" v="23" actId="6264"/>
        <pc:sldMkLst>
          <pc:docMk/>
          <pc:sldMk cId="2059293038" sldId="257"/>
        </pc:sldMkLst>
        <pc:spChg chg="add del mod">
          <ac:chgData name="Shafer, Ethan H MAJ" userId="505e747c-87be-44c0-94c2-fc4c31a873c1" providerId="ADAL" clId="{2AE5B7D6-8885-4321-8713-B7B979161C9D}" dt="2024-07-13T01:06:59.568" v="23" actId="6264"/>
          <ac:spMkLst>
            <pc:docMk/>
            <pc:sldMk cId="2059293038" sldId="257"/>
            <ac:spMk id="2" creationId="{955C0DA3-3FEB-CE8A-6DE8-F5552412B3B7}"/>
          </ac:spMkLst>
        </pc:spChg>
        <pc:spChg chg="add del mod">
          <ac:chgData name="Shafer, Ethan H MAJ" userId="505e747c-87be-44c0-94c2-fc4c31a873c1" providerId="ADAL" clId="{2AE5B7D6-8885-4321-8713-B7B979161C9D}" dt="2024-07-13T01:06:59.568" v="23" actId="6264"/>
          <ac:spMkLst>
            <pc:docMk/>
            <pc:sldMk cId="2059293038" sldId="257"/>
            <ac:spMk id="3" creationId="{26F2F36F-5849-AB7B-F31E-A350838305EB}"/>
          </ac:spMkLst>
        </pc:spChg>
        <pc:spChg chg="mod ord">
          <ac:chgData name="Shafer, Ethan H MAJ" userId="505e747c-87be-44c0-94c2-fc4c31a873c1" providerId="ADAL" clId="{2AE5B7D6-8885-4321-8713-B7B979161C9D}" dt="2024-07-13T01:06:59.568" v="23" actId="6264"/>
          <ac:spMkLst>
            <pc:docMk/>
            <pc:sldMk cId="2059293038" sldId="257"/>
            <ac:spMk id="4" creationId="{0A585789-8FCC-4B32-8DF9-0C5DA9943C30}"/>
          </ac:spMkLst>
        </pc:spChg>
        <pc:spChg chg="mod ord">
          <ac:chgData name="Shafer, Ethan H MAJ" userId="505e747c-87be-44c0-94c2-fc4c31a873c1" providerId="ADAL" clId="{2AE5B7D6-8885-4321-8713-B7B979161C9D}" dt="2024-07-13T01:06:59.568" v="23" actId="6264"/>
          <ac:spMkLst>
            <pc:docMk/>
            <pc:sldMk cId="2059293038" sldId="257"/>
            <ac:spMk id="5" creationId="{68714D67-14FF-4562-BABA-5618858A8BEF}"/>
          </ac:spMkLst>
        </pc:spChg>
        <pc:spChg chg="mod ord">
          <ac:chgData name="Shafer, Ethan H MAJ" userId="505e747c-87be-44c0-94c2-fc4c31a873c1" providerId="ADAL" clId="{2AE5B7D6-8885-4321-8713-B7B979161C9D}" dt="2024-07-13T01:06:59.568" v="23" actId="6264"/>
          <ac:spMkLst>
            <pc:docMk/>
            <pc:sldMk cId="2059293038" sldId="257"/>
            <ac:spMk id="6" creationId="{2BD89C8B-44FB-41F6-AFE2-C4D8E5E33A99}"/>
          </ac:spMkLst>
        </pc:spChg>
        <pc:spChg chg="mod ord">
          <ac:chgData name="Shafer, Ethan H MAJ" userId="505e747c-87be-44c0-94c2-fc4c31a873c1" providerId="ADAL" clId="{2AE5B7D6-8885-4321-8713-B7B979161C9D}" dt="2024-07-13T01:06:59.568" v="23" actId="6264"/>
          <ac:spMkLst>
            <pc:docMk/>
            <pc:sldMk cId="2059293038" sldId="257"/>
            <ac:spMk id="7" creationId="{D86EC994-4E5A-4B71-8738-99C72F3BDC1E}"/>
          </ac:spMkLst>
        </pc:spChg>
        <pc:spChg chg="mod ord">
          <ac:chgData name="Shafer, Ethan H MAJ" userId="505e747c-87be-44c0-94c2-fc4c31a873c1" providerId="ADAL" clId="{2AE5B7D6-8885-4321-8713-B7B979161C9D}" dt="2024-07-13T01:06:59.568" v="23" actId="6264"/>
          <ac:spMkLst>
            <pc:docMk/>
            <pc:sldMk cId="2059293038" sldId="257"/>
            <ac:spMk id="8" creationId="{1C7FC1A1-2859-4C38-8E3D-248BC39AD2B3}"/>
          </ac:spMkLst>
        </pc:spChg>
        <pc:spChg chg="add del mod">
          <ac:chgData name="Shafer, Ethan H MAJ" userId="505e747c-87be-44c0-94c2-fc4c31a873c1" providerId="ADAL" clId="{2AE5B7D6-8885-4321-8713-B7B979161C9D}" dt="2024-07-13T01:06:59.568" v="23" actId="6264"/>
          <ac:spMkLst>
            <pc:docMk/>
            <pc:sldMk cId="2059293038" sldId="257"/>
            <ac:spMk id="9" creationId="{D2412257-A4E4-BBDD-CEE6-49A88C476D55}"/>
          </ac:spMkLst>
        </pc:spChg>
        <pc:spChg chg="add del mod">
          <ac:chgData name="Shafer, Ethan H MAJ" userId="505e747c-87be-44c0-94c2-fc4c31a873c1" providerId="ADAL" clId="{2AE5B7D6-8885-4321-8713-B7B979161C9D}" dt="2024-07-13T01:06:59.568" v="23" actId="6264"/>
          <ac:spMkLst>
            <pc:docMk/>
            <pc:sldMk cId="2059293038" sldId="257"/>
            <ac:spMk id="11" creationId="{CCC9F8EB-6EFB-0F6D-01A8-CCD09DDA518E}"/>
          </ac:spMkLst>
        </pc:spChg>
        <pc:spChg chg="add del mod">
          <ac:chgData name="Shafer, Ethan H MAJ" userId="505e747c-87be-44c0-94c2-fc4c31a873c1" providerId="ADAL" clId="{2AE5B7D6-8885-4321-8713-B7B979161C9D}" dt="2024-07-13T01:06:59.568" v="23" actId="6264"/>
          <ac:spMkLst>
            <pc:docMk/>
            <pc:sldMk cId="2059293038" sldId="257"/>
            <ac:spMk id="12" creationId="{8064B762-5239-4983-1CBB-5AEFA1B0634F}"/>
          </ac:spMkLst>
        </pc:spChg>
        <pc:spChg chg="add del mod">
          <ac:chgData name="Shafer, Ethan H MAJ" userId="505e747c-87be-44c0-94c2-fc4c31a873c1" providerId="ADAL" clId="{2AE5B7D6-8885-4321-8713-B7B979161C9D}" dt="2024-07-13T01:06:59.568" v="23" actId="6264"/>
          <ac:spMkLst>
            <pc:docMk/>
            <pc:sldMk cId="2059293038" sldId="257"/>
            <ac:spMk id="13" creationId="{1F30E6E1-B4A5-6A98-61F7-1E080CFF3582}"/>
          </ac:spMkLst>
        </pc:spChg>
        <pc:picChg chg="mod ord">
          <ac:chgData name="Shafer, Ethan H MAJ" userId="505e747c-87be-44c0-94c2-fc4c31a873c1" providerId="ADAL" clId="{2AE5B7D6-8885-4321-8713-B7B979161C9D}" dt="2024-07-13T01:06:59.568" v="23" actId="6264"/>
          <ac:picMkLst>
            <pc:docMk/>
            <pc:sldMk cId="2059293038" sldId="257"/>
            <ac:picMk id="10" creationId="{A928F822-6E2F-4DCC-8B14-3B0BD2F0A9DC}"/>
          </ac:picMkLst>
        </pc:picChg>
      </pc:sldChg>
      <pc:sldChg chg="addSp delSp modSp mod chgLayout">
        <pc:chgData name="Shafer, Ethan H MAJ" userId="505e747c-87be-44c0-94c2-fc4c31a873c1" providerId="ADAL" clId="{2AE5B7D6-8885-4321-8713-B7B979161C9D}" dt="2024-07-13T01:08:43.283" v="120"/>
        <pc:sldMkLst>
          <pc:docMk/>
          <pc:sldMk cId="321356400" sldId="258"/>
        </pc:sldMkLst>
        <pc:spChg chg="mod ord">
          <ac:chgData name="Shafer, Ethan H MAJ" userId="505e747c-87be-44c0-94c2-fc4c31a873c1" providerId="ADAL" clId="{2AE5B7D6-8885-4321-8713-B7B979161C9D}" dt="2024-07-13T01:06:59.568" v="23" actId="6264"/>
          <ac:spMkLst>
            <pc:docMk/>
            <pc:sldMk cId="321356400" sldId="258"/>
            <ac:spMk id="2" creationId="{5A6A258F-25CF-49DA-9B0A-3F23D8F610F7}"/>
          </ac:spMkLst>
        </pc:spChg>
        <pc:spChg chg="add del mod">
          <ac:chgData name="Shafer, Ethan H MAJ" userId="505e747c-87be-44c0-94c2-fc4c31a873c1" providerId="ADAL" clId="{2AE5B7D6-8885-4321-8713-B7B979161C9D}" dt="2024-07-13T01:06:59.568" v="23" actId="6264"/>
          <ac:spMkLst>
            <pc:docMk/>
            <pc:sldMk cId="321356400" sldId="258"/>
            <ac:spMk id="3" creationId="{601DF72D-0922-C61D-05A2-F8DAB7293943}"/>
          </ac:spMkLst>
        </pc:spChg>
        <pc:spChg chg="mod ord">
          <ac:chgData name="Shafer, Ethan H MAJ" userId="505e747c-87be-44c0-94c2-fc4c31a873c1" providerId="ADAL" clId="{2AE5B7D6-8885-4321-8713-B7B979161C9D}" dt="2024-07-13T01:06:59.568" v="23" actId="6264"/>
          <ac:spMkLst>
            <pc:docMk/>
            <pc:sldMk cId="321356400" sldId="258"/>
            <ac:spMk id="4" creationId="{64394781-17EE-45CB-AB88-137618B0C39A}"/>
          </ac:spMkLst>
        </pc:spChg>
        <pc:spChg chg="mod ord">
          <ac:chgData name="Shafer, Ethan H MAJ" userId="505e747c-87be-44c0-94c2-fc4c31a873c1" providerId="ADAL" clId="{2AE5B7D6-8885-4321-8713-B7B979161C9D}" dt="2024-07-13T01:06:59.568" v="23" actId="6264"/>
          <ac:spMkLst>
            <pc:docMk/>
            <pc:sldMk cId="321356400" sldId="258"/>
            <ac:spMk id="5" creationId="{74373826-1C79-4B81-BD1A-875E350721C7}"/>
          </ac:spMkLst>
        </pc:spChg>
        <pc:spChg chg="mod ord">
          <ac:chgData name="Shafer, Ethan H MAJ" userId="505e747c-87be-44c0-94c2-fc4c31a873c1" providerId="ADAL" clId="{2AE5B7D6-8885-4321-8713-B7B979161C9D}" dt="2024-07-13T01:06:59.568" v="23" actId="6264"/>
          <ac:spMkLst>
            <pc:docMk/>
            <pc:sldMk cId="321356400" sldId="258"/>
            <ac:spMk id="6" creationId="{F45A29DF-D089-46AF-BCD0-C0850C85C44E}"/>
          </ac:spMkLst>
        </pc:spChg>
        <pc:spChg chg="mod ord">
          <ac:chgData name="Shafer, Ethan H MAJ" userId="505e747c-87be-44c0-94c2-fc4c31a873c1" providerId="ADAL" clId="{2AE5B7D6-8885-4321-8713-B7B979161C9D}" dt="2024-07-13T01:06:59.568" v="23" actId="6264"/>
          <ac:spMkLst>
            <pc:docMk/>
            <pc:sldMk cId="321356400" sldId="258"/>
            <ac:spMk id="7" creationId="{E5BD1A80-E237-41C5-BA51-11BD48C05CB3}"/>
          </ac:spMkLst>
        </pc:spChg>
        <pc:spChg chg="add del mod">
          <ac:chgData name="Shafer, Ethan H MAJ" userId="505e747c-87be-44c0-94c2-fc4c31a873c1" providerId="ADAL" clId="{2AE5B7D6-8885-4321-8713-B7B979161C9D}" dt="2024-07-13T01:06:59.568" v="23" actId="6264"/>
          <ac:spMkLst>
            <pc:docMk/>
            <pc:sldMk cId="321356400" sldId="258"/>
            <ac:spMk id="8" creationId="{25B30F94-1E99-65F9-62EF-30BAAE179172}"/>
          </ac:spMkLst>
        </pc:spChg>
        <pc:spChg chg="add del mod">
          <ac:chgData name="Shafer, Ethan H MAJ" userId="505e747c-87be-44c0-94c2-fc4c31a873c1" providerId="ADAL" clId="{2AE5B7D6-8885-4321-8713-B7B979161C9D}" dt="2024-07-13T01:06:59.568" v="23" actId="6264"/>
          <ac:spMkLst>
            <pc:docMk/>
            <pc:sldMk cId="321356400" sldId="258"/>
            <ac:spMk id="9" creationId="{B6424251-073C-7622-D67E-621242DD77CB}"/>
          </ac:spMkLst>
        </pc:spChg>
        <pc:spChg chg="add del mod">
          <ac:chgData name="Shafer, Ethan H MAJ" userId="505e747c-87be-44c0-94c2-fc4c31a873c1" providerId="ADAL" clId="{2AE5B7D6-8885-4321-8713-B7B979161C9D}" dt="2024-07-13T01:06:59.568" v="23" actId="6264"/>
          <ac:spMkLst>
            <pc:docMk/>
            <pc:sldMk cId="321356400" sldId="258"/>
            <ac:spMk id="10" creationId="{5E5CDA77-F983-087A-771A-2C5ECF163D03}"/>
          </ac:spMkLst>
        </pc:spChg>
        <pc:spChg chg="add del mod">
          <ac:chgData name="Shafer, Ethan H MAJ" userId="505e747c-87be-44c0-94c2-fc4c31a873c1" providerId="ADAL" clId="{2AE5B7D6-8885-4321-8713-B7B979161C9D}" dt="2024-07-13T01:06:59.568" v="23" actId="6264"/>
          <ac:spMkLst>
            <pc:docMk/>
            <pc:sldMk cId="321356400" sldId="258"/>
            <ac:spMk id="12" creationId="{C0966E36-E48F-4B64-7D3A-176D6B19FA0C}"/>
          </ac:spMkLst>
        </pc:spChg>
        <pc:spChg chg="add del mod ord">
          <ac:chgData name="Shafer, Ethan H MAJ" userId="505e747c-87be-44c0-94c2-fc4c31a873c1" providerId="ADAL" clId="{2AE5B7D6-8885-4321-8713-B7B979161C9D}" dt="2024-07-13T01:08:43.283" v="120"/>
          <ac:spMkLst>
            <pc:docMk/>
            <pc:sldMk cId="321356400" sldId="258"/>
            <ac:spMk id="13" creationId="{7563ECFE-C0DA-00F0-8C76-028683E9E06F}"/>
          </ac:spMkLst>
        </pc:spChg>
        <pc:picChg chg="del">
          <ac:chgData name="Shafer, Ethan H MAJ" userId="505e747c-87be-44c0-94c2-fc4c31a873c1" providerId="ADAL" clId="{2AE5B7D6-8885-4321-8713-B7B979161C9D}" dt="2024-07-13T01:08:42.498" v="119" actId="21"/>
          <ac:picMkLst>
            <pc:docMk/>
            <pc:sldMk cId="321356400" sldId="258"/>
            <ac:picMk id="11" creationId="{7B4127D0-5B16-4285-B8D0-25A291132ABB}"/>
          </ac:picMkLst>
        </pc:picChg>
        <pc:picChg chg="add mod">
          <ac:chgData name="Shafer, Ethan H MAJ" userId="505e747c-87be-44c0-94c2-fc4c31a873c1" providerId="ADAL" clId="{2AE5B7D6-8885-4321-8713-B7B979161C9D}" dt="2024-07-13T01:08:43.283" v="120"/>
          <ac:picMkLst>
            <pc:docMk/>
            <pc:sldMk cId="321356400" sldId="258"/>
            <ac:picMk id="14" creationId="{7B4127D0-5B16-4285-B8D0-25A291132ABB}"/>
          </ac:picMkLst>
        </pc:picChg>
      </pc:sldChg>
      <pc:sldChg chg="addSp delSp modSp mod chgLayout">
        <pc:chgData name="Shafer, Ethan H MAJ" userId="505e747c-87be-44c0-94c2-fc4c31a873c1" providerId="ADAL" clId="{2AE5B7D6-8885-4321-8713-B7B979161C9D}" dt="2024-07-13T01:06:59.610" v="25" actId="27636"/>
        <pc:sldMkLst>
          <pc:docMk/>
          <pc:sldMk cId="767525549" sldId="259"/>
        </pc:sldMkLst>
        <pc:spChg chg="mod ord">
          <ac:chgData name="Shafer, Ethan H MAJ" userId="505e747c-87be-44c0-94c2-fc4c31a873c1" providerId="ADAL" clId="{2AE5B7D6-8885-4321-8713-B7B979161C9D}" dt="2024-07-13T01:06:59.568" v="23" actId="6264"/>
          <ac:spMkLst>
            <pc:docMk/>
            <pc:sldMk cId="767525549" sldId="259"/>
            <ac:spMk id="2" creationId="{E1695600-6A53-4457-AA94-D104DFA42EEE}"/>
          </ac:spMkLst>
        </pc:spChg>
        <pc:spChg chg="mod ord">
          <ac:chgData name="Shafer, Ethan H MAJ" userId="505e747c-87be-44c0-94c2-fc4c31a873c1" providerId="ADAL" clId="{2AE5B7D6-8885-4321-8713-B7B979161C9D}" dt="2024-07-13T01:06:59.610" v="25" actId="27636"/>
          <ac:spMkLst>
            <pc:docMk/>
            <pc:sldMk cId="767525549" sldId="259"/>
            <ac:spMk id="3" creationId="{791AF313-4135-491E-8BC4-C0436F32454C}"/>
          </ac:spMkLst>
        </pc:spChg>
        <pc:spChg chg="add del mod">
          <ac:chgData name="Shafer, Ethan H MAJ" userId="505e747c-87be-44c0-94c2-fc4c31a873c1" providerId="ADAL" clId="{2AE5B7D6-8885-4321-8713-B7B979161C9D}" dt="2024-07-13T01:06:59.568" v="23" actId="6264"/>
          <ac:spMkLst>
            <pc:docMk/>
            <pc:sldMk cId="767525549" sldId="259"/>
            <ac:spMk id="4" creationId="{4B54124F-567F-D335-B5AE-DBA5A7220571}"/>
          </ac:spMkLst>
        </pc:spChg>
        <pc:spChg chg="mod ord">
          <ac:chgData name="Shafer, Ethan H MAJ" userId="505e747c-87be-44c0-94c2-fc4c31a873c1" providerId="ADAL" clId="{2AE5B7D6-8885-4321-8713-B7B979161C9D}" dt="2024-07-13T01:06:59.568" v="23" actId="6264"/>
          <ac:spMkLst>
            <pc:docMk/>
            <pc:sldMk cId="767525549" sldId="259"/>
            <ac:spMk id="5" creationId="{A83ABB4C-4691-49EF-9E25-A65BD5F89D2C}"/>
          </ac:spMkLst>
        </pc:spChg>
        <pc:spChg chg="mod ord">
          <ac:chgData name="Shafer, Ethan H MAJ" userId="505e747c-87be-44c0-94c2-fc4c31a873c1" providerId="ADAL" clId="{2AE5B7D6-8885-4321-8713-B7B979161C9D}" dt="2024-07-13T01:06:59.568" v="23" actId="6264"/>
          <ac:spMkLst>
            <pc:docMk/>
            <pc:sldMk cId="767525549" sldId="259"/>
            <ac:spMk id="6" creationId="{911CD544-607C-44C9-8610-B6F94A1E368E}"/>
          </ac:spMkLst>
        </pc:spChg>
        <pc:spChg chg="mod ord">
          <ac:chgData name="Shafer, Ethan H MAJ" userId="505e747c-87be-44c0-94c2-fc4c31a873c1" providerId="ADAL" clId="{2AE5B7D6-8885-4321-8713-B7B979161C9D}" dt="2024-07-13T01:06:59.568" v="23" actId="6264"/>
          <ac:spMkLst>
            <pc:docMk/>
            <pc:sldMk cId="767525549" sldId="259"/>
            <ac:spMk id="7" creationId="{9CC85813-BAB8-4C9D-B680-ED48C9C8689C}"/>
          </ac:spMkLst>
        </pc:spChg>
        <pc:spChg chg="add del mod">
          <ac:chgData name="Shafer, Ethan H MAJ" userId="505e747c-87be-44c0-94c2-fc4c31a873c1" providerId="ADAL" clId="{2AE5B7D6-8885-4321-8713-B7B979161C9D}" dt="2024-07-13T01:06:59.568" v="23" actId="6264"/>
          <ac:spMkLst>
            <pc:docMk/>
            <pc:sldMk cId="767525549" sldId="259"/>
            <ac:spMk id="8" creationId="{57FC106E-7D55-33EA-1104-2588FE96719E}"/>
          </ac:spMkLst>
        </pc:spChg>
        <pc:spChg chg="add del mod">
          <ac:chgData name="Shafer, Ethan H MAJ" userId="505e747c-87be-44c0-94c2-fc4c31a873c1" providerId="ADAL" clId="{2AE5B7D6-8885-4321-8713-B7B979161C9D}" dt="2024-07-13T01:06:59.568" v="23" actId="6264"/>
          <ac:spMkLst>
            <pc:docMk/>
            <pc:sldMk cId="767525549" sldId="259"/>
            <ac:spMk id="10" creationId="{59447905-4B6A-E115-AE21-6DCB05EC2CEC}"/>
          </ac:spMkLst>
        </pc:spChg>
        <pc:spChg chg="add del mod">
          <ac:chgData name="Shafer, Ethan H MAJ" userId="505e747c-87be-44c0-94c2-fc4c31a873c1" providerId="ADAL" clId="{2AE5B7D6-8885-4321-8713-B7B979161C9D}" dt="2024-07-13T01:06:59.568" v="23" actId="6264"/>
          <ac:spMkLst>
            <pc:docMk/>
            <pc:sldMk cId="767525549" sldId="259"/>
            <ac:spMk id="11" creationId="{B425AC41-AE0A-EF67-32EC-62B299B25D0D}"/>
          </ac:spMkLst>
        </pc:spChg>
        <pc:spChg chg="add del mod">
          <ac:chgData name="Shafer, Ethan H MAJ" userId="505e747c-87be-44c0-94c2-fc4c31a873c1" providerId="ADAL" clId="{2AE5B7D6-8885-4321-8713-B7B979161C9D}" dt="2024-07-13T01:06:59.568" v="23" actId="6264"/>
          <ac:spMkLst>
            <pc:docMk/>
            <pc:sldMk cId="767525549" sldId="259"/>
            <ac:spMk id="12" creationId="{41A9424F-88B1-A906-73D5-1F71108FCDCB}"/>
          </ac:spMkLst>
        </pc:spChg>
        <pc:spChg chg="add mod ord">
          <ac:chgData name="Shafer, Ethan H MAJ" userId="505e747c-87be-44c0-94c2-fc4c31a873c1" providerId="ADAL" clId="{2AE5B7D6-8885-4321-8713-B7B979161C9D}" dt="2024-07-13T01:06:59.610" v="24" actId="27636"/>
          <ac:spMkLst>
            <pc:docMk/>
            <pc:sldMk cId="767525549" sldId="259"/>
            <ac:spMk id="13" creationId="{9A3553F8-88C5-F799-85E9-A53F1991ACA6}"/>
          </ac:spMkLst>
        </pc:spChg>
      </pc:sldChg>
      <pc:sldChg chg="addSp delSp modSp del mod chgLayout">
        <pc:chgData name="Shafer, Ethan H MAJ" userId="505e747c-87be-44c0-94c2-fc4c31a873c1" providerId="ADAL" clId="{2AE5B7D6-8885-4321-8713-B7B979161C9D}" dt="2024-07-13T01:07:17.530" v="29" actId="47"/>
        <pc:sldMkLst>
          <pc:docMk/>
          <pc:sldMk cId="576517901" sldId="260"/>
        </pc:sldMkLst>
        <pc:spChg chg="mod ord">
          <ac:chgData name="Shafer, Ethan H MAJ" userId="505e747c-87be-44c0-94c2-fc4c31a873c1" providerId="ADAL" clId="{2AE5B7D6-8885-4321-8713-B7B979161C9D}" dt="2024-07-13T01:06:59.568" v="23" actId="6264"/>
          <ac:spMkLst>
            <pc:docMk/>
            <pc:sldMk cId="576517901" sldId="260"/>
            <ac:spMk id="2" creationId="{96F08EEC-1D84-4181-99BA-44FB91A7CFF5}"/>
          </ac:spMkLst>
        </pc:spChg>
        <pc:spChg chg="mod ord">
          <ac:chgData name="Shafer, Ethan H MAJ" userId="505e747c-87be-44c0-94c2-fc4c31a873c1" providerId="ADAL" clId="{2AE5B7D6-8885-4321-8713-B7B979161C9D}" dt="2024-07-13T01:06:59.568" v="23" actId="6264"/>
          <ac:spMkLst>
            <pc:docMk/>
            <pc:sldMk cId="576517901" sldId="260"/>
            <ac:spMk id="3" creationId="{C1EB6477-5696-409C-9325-E06FBA5D3047}"/>
          </ac:spMkLst>
        </pc:spChg>
        <pc:spChg chg="mod ord">
          <ac:chgData name="Shafer, Ethan H MAJ" userId="505e747c-87be-44c0-94c2-fc4c31a873c1" providerId="ADAL" clId="{2AE5B7D6-8885-4321-8713-B7B979161C9D}" dt="2024-07-13T01:06:59.568" v="23" actId="6264"/>
          <ac:spMkLst>
            <pc:docMk/>
            <pc:sldMk cId="576517901" sldId="260"/>
            <ac:spMk id="4" creationId="{9337B124-6DC3-4606-8E06-33C7567D406C}"/>
          </ac:spMkLst>
        </pc:spChg>
        <pc:spChg chg="mod ord">
          <ac:chgData name="Shafer, Ethan H MAJ" userId="505e747c-87be-44c0-94c2-fc4c31a873c1" providerId="ADAL" clId="{2AE5B7D6-8885-4321-8713-B7B979161C9D}" dt="2024-07-13T01:06:59.568" v="23" actId="6264"/>
          <ac:spMkLst>
            <pc:docMk/>
            <pc:sldMk cId="576517901" sldId="260"/>
            <ac:spMk id="5" creationId="{B5B5FC73-05D6-4DCE-A604-510DC485052D}"/>
          </ac:spMkLst>
        </pc:spChg>
        <pc:spChg chg="mod ord">
          <ac:chgData name="Shafer, Ethan H MAJ" userId="505e747c-87be-44c0-94c2-fc4c31a873c1" providerId="ADAL" clId="{2AE5B7D6-8885-4321-8713-B7B979161C9D}" dt="2024-07-13T01:06:59.568" v="23" actId="6264"/>
          <ac:spMkLst>
            <pc:docMk/>
            <pc:sldMk cId="576517901" sldId="260"/>
            <ac:spMk id="6" creationId="{1A182168-DEDB-456B-ADCD-EB15099D600B}"/>
          </ac:spMkLst>
        </pc:spChg>
        <pc:spChg chg="add del mod">
          <ac:chgData name="Shafer, Ethan H MAJ" userId="505e747c-87be-44c0-94c2-fc4c31a873c1" providerId="ADAL" clId="{2AE5B7D6-8885-4321-8713-B7B979161C9D}" dt="2024-07-13T01:06:59.568" v="23" actId="6264"/>
          <ac:spMkLst>
            <pc:docMk/>
            <pc:sldMk cId="576517901" sldId="260"/>
            <ac:spMk id="7" creationId="{5335C782-02B9-C87E-9FB9-CEEC000B0362}"/>
          </ac:spMkLst>
        </pc:spChg>
        <pc:spChg chg="del">
          <ac:chgData name="Shafer, Ethan H MAJ" userId="505e747c-87be-44c0-94c2-fc4c31a873c1" providerId="ADAL" clId="{2AE5B7D6-8885-4321-8713-B7B979161C9D}" dt="2024-07-13T01:07:11.061" v="27" actId="478"/>
          <ac:spMkLst>
            <pc:docMk/>
            <pc:sldMk cId="576517901" sldId="260"/>
            <ac:spMk id="8" creationId="{12054337-1902-4724-A812-FB04EE2FA864}"/>
          </ac:spMkLst>
        </pc:spChg>
        <pc:spChg chg="add del mod">
          <ac:chgData name="Shafer, Ethan H MAJ" userId="505e747c-87be-44c0-94c2-fc4c31a873c1" providerId="ADAL" clId="{2AE5B7D6-8885-4321-8713-B7B979161C9D}" dt="2024-07-13T01:06:59.568" v="23" actId="6264"/>
          <ac:spMkLst>
            <pc:docMk/>
            <pc:sldMk cId="576517901" sldId="260"/>
            <ac:spMk id="9" creationId="{A29D0199-B705-C82D-4096-696DCE0A4895}"/>
          </ac:spMkLst>
        </pc:spChg>
        <pc:spChg chg="add del mod">
          <ac:chgData name="Shafer, Ethan H MAJ" userId="505e747c-87be-44c0-94c2-fc4c31a873c1" providerId="ADAL" clId="{2AE5B7D6-8885-4321-8713-B7B979161C9D}" dt="2024-07-13T01:06:59.568" v="23" actId="6264"/>
          <ac:spMkLst>
            <pc:docMk/>
            <pc:sldMk cId="576517901" sldId="260"/>
            <ac:spMk id="10" creationId="{C61C8898-4CBB-F00C-3686-CBFBD6DB275F}"/>
          </ac:spMkLst>
        </pc:spChg>
        <pc:spChg chg="add del mod">
          <ac:chgData name="Shafer, Ethan H MAJ" userId="505e747c-87be-44c0-94c2-fc4c31a873c1" providerId="ADAL" clId="{2AE5B7D6-8885-4321-8713-B7B979161C9D}" dt="2024-07-13T01:06:59.568" v="23" actId="6264"/>
          <ac:spMkLst>
            <pc:docMk/>
            <pc:sldMk cId="576517901" sldId="260"/>
            <ac:spMk id="11" creationId="{4BC374CD-9F90-CB83-AD89-AFE6FD99BA81}"/>
          </ac:spMkLst>
        </pc:spChg>
        <pc:spChg chg="add del mod">
          <ac:chgData name="Shafer, Ethan H MAJ" userId="505e747c-87be-44c0-94c2-fc4c31a873c1" providerId="ADAL" clId="{2AE5B7D6-8885-4321-8713-B7B979161C9D}" dt="2024-07-13T01:06:59.568" v="23" actId="6264"/>
          <ac:spMkLst>
            <pc:docMk/>
            <pc:sldMk cId="576517901" sldId="260"/>
            <ac:spMk id="12" creationId="{B8AA471A-62D7-5166-362C-2391E4963A86}"/>
          </ac:spMkLst>
        </pc:spChg>
        <pc:picChg chg="mod">
          <ac:chgData name="Shafer, Ethan H MAJ" userId="505e747c-87be-44c0-94c2-fc4c31a873c1" providerId="ADAL" clId="{2AE5B7D6-8885-4321-8713-B7B979161C9D}" dt="2024-07-13T01:07:13.006" v="28" actId="1076"/>
          <ac:picMkLst>
            <pc:docMk/>
            <pc:sldMk cId="576517901" sldId="260"/>
            <ac:picMk id="1026" creationId="{7BE370D0-D889-4B5F-BABE-760561585FD1}"/>
          </ac:picMkLst>
        </pc:picChg>
      </pc:sldChg>
      <pc:sldChg chg="addSp delSp modSp mod ord chgLayout">
        <pc:chgData name="Shafer, Ethan H MAJ" userId="505e747c-87be-44c0-94c2-fc4c31a873c1" providerId="ADAL" clId="{2AE5B7D6-8885-4321-8713-B7B979161C9D}" dt="2024-07-13T04:07:00.894" v="626"/>
        <pc:sldMkLst>
          <pc:docMk/>
          <pc:sldMk cId="1994102514" sldId="261"/>
        </pc:sldMkLst>
        <pc:spChg chg="mod ord">
          <ac:chgData name="Shafer, Ethan H MAJ" userId="505e747c-87be-44c0-94c2-fc4c31a873c1" providerId="ADAL" clId="{2AE5B7D6-8885-4321-8713-B7B979161C9D}" dt="2024-07-13T01:06:59.568" v="23" actId="6264"/>
          <ac:spMkLst>
            <pc:docMk/>
            <pc:sldMk cId="1994102514" sldId="261"/>
            <ac:spMk id="2" creationId="{E7F95958-E55A-42B5-9950-AC1B225DB5AF}"/>
          </ac:spMkLst>
        </pc:spChg>
        <pc:spChg chg="add del mod">
          <ac:chgData name="Shafer, Ethan H MAJ" userId="505e747c-87be-44c0-94c2-fc4c31a873c1" providerId="ADAL" clId="{2AE5B7D6-8885-4321-8713-B7B979161C9D}" dt="2024-07-13T01:06:59.568" v="23" actId="6264"/>
          <ac:spMkLst>
            <pc:docMk/>
            <pc:sldMk cId="1994102514" sldId="261"/>
            <ac:spMk id="3" creationId="{D8471422-9153-AA14-557F-BF54AFB8E196}"/>
          </ac:spMkLst>
        </pc:spChg>
        <pc:spChg chg="add del mod">
          <ac:chgData name="Shafer, Ethan H MAJ" userId="505e747c-87be-44c0-94c2-fc4c31a873c1" providerId="ADAL" clId="{2AE5B7D6-8885-4321-8713-B7B979161C9D}" dt="2024-07-13T01:06:59.568" v="23" actId="6264"/>
          <ac:spMkLst>
            <pc:docMk/>
            <pc:sldMk cId="1994102514" sldId="261"/>
            <ac:spMk id="4" creationId="{310C4AFB-1732-D01E-5501-643C28FB28B7}"/>
          </ac:spMkLst>
        </pc:spChg>
        <pc:spChg chg="mod ord">
          <ac:chgData name="Shafer, Ethan H MAJ" userId="505e747c-87be-44c0-94c2-fc4c31a873c1" providerId="ADAL" clId="{2AE5B7D6-8885-4321-8713-B7B979161C9D}" dt="2024-07-13T01:06:59.568" v="23" actId="6264"/>
          <ac:spMkLst>
            <pc:docMk/>
            <pc:sldMk cId="1994102514" sldId="261"/>
            <ac:spMk id="5" creationId="{C8F680BE-9AA2-48A6-A552-3F51D00862DE}"/>
          </ac:spMkLst>
        </pc:spChg>
        <pc:spChg chg="mod ord">
          <ac:chgData name="Shafer, Ethan H MAJ" userId="505e747c-87be-44c0-94c2-fc4c31a873c1" providerId="ADAL" clId="{2AE5B7D6-8885-4321-8713-B7B979161C9D}" dt="2024-07-13T01:06:59.568" v="23" actId="6264"/>
          <ac:spMkLst>
            <pc:docMk/>
            <pc:sldMk cId="1994102514" sldId="261"/>
            <ac:spMk id="6" creationId="{6B7C72E4-8737-4ADB-B402-25C1934F2EBD}"/>
          </ac:spMkLst>
        </pc:spChg>
        <pc:spChg chg="mod ord">
          <ac:chgData name="Shafer, Ethan H MAJ" userId="505e747c-87be-44c0-94c2-fc4c31a873c1" providerId="ADAL" clId="{2AE5B7D6-8885-4321-8713-B7B979161C9D}" dt="2024-07-13T01:06:59.568" v="23" actId="6264"/>
          <ac:spMkLst>
            <pc:docMk/>
            <pc:sldMk cId="1994102514" sldId="261"/>
            <ac:spMk id="7" creationId="{3CEB14AC-7923-4538-92BF-A31C6DFFAC5F}"/>
          </ac:spMkLst>
        </pc:spChg>
        <pc:spChg chg="add del mod">
          <ac:chgData name="Shafer, Ethan H MAJ" userId="505e747c-87be-44c0-94c2-fc4c31a873c1" providerId="ADAL" clId="{2AE5B7D6-8885-4321-8713-B7B979161C9D}" dt="2024-07-13T01:06:59.568" v="23" actId="6264"/>
          <ac:spMkLst>
            <pc:docMk/>
            <pc:sldMk cId="1994102514" sldId="261"/>
            <ac:spMk id="8" creationId="{6D101D07-704D-C5DF-6204-951CFA60652D}"/>
          </ac:spMkLst>
        </pc:spChg>
        <pc:spChg chg="add del mod">
          <ac:chgData name="Shafer, Ethan H MAJ" userId="505e747c-87be-44c0-94c2-fc4c31a873c1" providerId="ADAL" clId="{2AE5B7D6-8885-4321-8713-B7B979161C9D}" dt="2024-07-13T01:06:59.568" v="23" actId="6264"/>
          <ac:spMkLst>
            <pc:docMk/>
            <pc:sldMk cId="1994102514" sldId="261"/>
            <ac:spMk id="9" creationId="{2FE21C6E-1D80-F968-0CE9-A507DA8ED23F}"/>
          </ac:spMkLst>
        </pc:spChg>
        <pc:spChg chg="add mod ord">
          <ac:chgData name="Shafer, Ethan H MAJ" userId="505e747c-87be-44c0-94c2-fc4c31a873c1" providerId="ADAL" clId="{2AE5B7D6-8885-4321-8713-B7B979161C9D}" dt="2024-07-13T01:06:59.568" v="23" actId="6264"/>
          <ac:spMkLst>
            <pc:docMk/>
            <pc:sldMk cId="1994102514" sldId="261"/>
            <ac:spMk id="10" creationId="{EADC3509-BA9B-8C45-166D-49A9C0961797}"/>
          </ac:spMkLst>
        </pc:spChg>
        <pc:spChg chg="add mod ord">
          <ac:chgData name="Shafer, Ethan H MAJ" userId="505e747c-87be-44c0-94c2-fc4c31a873c1" providerId="ADAL" clId="{2AE5B7D6-8885-4321-8713-B7B979161C9D}" dt="2024-07-13T01:06:59.568" v="23" actId="6264"/>
          <ac:spMkLst>
            <pc:docMk/>
            <pc:sldMk cId="1994102514" sldId="261"/>
            <ac:spMk id="11" creationId="{C5478C0B-1FA0-D938-8DD5-98707FAAD388}"/>
          </ac:spMkLst>
        </pc:spChg>
      </pc:sldChg>
      <pc:sldChg chg="addSp delSp modSp mod chgLayout">
        <pc:chgData name="Shafer, Ethan H MAJ" userId="505e747c-87be-44c0-94c2-fc4c31a873c1" providerId="ADAL" clId="{2AE5B7D6-8885-4321-8713-B7B979161C9D}" dt="2024-07-13T01:06:59.568" v="23" actId="6264"/>
        <pc:sldMkLst>
          <pc:docMk/>
          <pc:sldMk cId="1317242666" sldId="262"/>
        </pc:sldMkLst>
        <pc:spChg chg="mod ord">
          <ac:chgData name="Shafer, Ethan H MAJ" userId="505e747c-87be-44c0-94c2-fc4c31a873c1" providerId="ADAL" clId="{2AE5B7D6-8885-4321-8713-B7B979161C9D}" dt="2024-07-13T01:06:59.568" v="23" actId="6264"/>
          <ac:spMkLst>
            <pc:docMk/>
            <pc:sldMk cId="1317242666" sldId="262"/>
            <ac:spMk id="2" creationId="{F5A3C6BA-B7DB-40F3-A3A9-947178F6B498}"/>
          </ac:spMkLst>
        </pc:spChg>
        <pc:spChg chg="mod ord">
          <ac:chgData name="Shafer, Ethan H MAJ" userId="505e747c-87be-44c0-94c2-fc4c31a873c1" providerId="ADAL" clId="{2AE5B7D6-8885-4321-8713-B7B979161C9D}" dt="2024-07-13T01:06:59.568" v="23" actId="6264"/>
          <ac:spMkLst>
            <pc:docMk/>
            <pc:sldMk cId="1317242666" sldId="262"/>
            <ac:spMk id="3" creationId="{68B7C5C9-C05C-407F-A9C2-C46C7D34B7E4}"/>
          </ac:spMkLst>
        </pc:spChg>
        <pc:spChg chg="mod ord">
          <ac:chgData name="Shafer, Ethan H MAJ" userId="505e747c-87be-44c0-94c2-fc4c31a873c1" providerId="ADAL" clId="{2AE5B7D6-8885-4321-8713-B7B979161C9D}" dt="2024-07-13T01:06:59.568" v="23" actId="6264"/>
          <ac:spMkLst>
            <pc:docMk/>
            <pc:sldMk cId="1317242666" sldId="262"/>
            <ac:spMk id="4" creationId="{9C18BA52-B322-4FF1-8565-450EF430CAA9}"/>
          </ac:spMkLst>
        </pc:spChg>
        <pc:spChg chg="mod ord">
          <ac:chgData name="Shafer, Ethan H MAJ" userId="505e747c-87be-44c0-94c2-fc4c31a873c1" providerId="ADAL" clId="{2AE5B7D6-8885-4321-8713-B7B979161C9D}" dt="2024-07-13T01:06:59.568" v="23" actId="6264"/>
          <ac:spMkLst>
            <pc:docMk/>
            <pc:sldMk cId="1317242666" sldId="262"/>
            <ac:spMk id="5" creationId="{1A3363DD-7333-48BD-99C2-B8A55D74737B}"/>
          </ac:spMkLst>
        </pc:spChg>
        <pc:spChg chg="mod ord">
          <ac:chgData name="Shafer, Ethan H MAJ" userId="505e747c-87be-44c0-94c2-fc4c31a873c1" providerId="ADAL" clId="{2AE5B7D6-8885-4321-8713-B7B979161C9D}" dt="2024-07-13T01:06:59.568" v="23" actId="6264"/>
          <ac:spMkLst>
            <pc:docMk/>
            <pc:sldMk cId="1317242666" sldId="262"/>
            <ac:spMk id="6" creationId="{2202941C-3A73-476C-A3EC-0EC44BD5322B}"/>
          </ac:spMkLst>
        </pc:spChg>
        <pc:spChg chg="mod ord">
          <ac:chgData name="Shafer, Ethan H MAJ" userId="505e747c-87be-44c0-94c2-fc4c31a873c1" providerId="ADAL" clId="{2AE5B7D6-8885-4321-8713-B7B979161C9D}" dt="2024-07-13T01:06:59.568" v="23" actId="6264"/>
          <ac:spMkLst>
            <pc:docMk/>
            <pc:sldMk cId="1317242666" sldId="262"/>
            <ac:spMk id="7" creationId="{BD562E09-B918-4BDC-901F-1F2AC6673FC1}"/>
          </ac:spMkLst>
        </pc:spChg>
        <pc:spChg chg="add del mod">
          <ac:chgData name="Shafer, Ethan H MAJ" userId="505e747c-87be-44c0-94c2-fc4c31a873c1" providerId="ADAL" clId="{2AE5B7D6-8885-4321-8713-B7B979161C9D}" dt="2024-07-13T01:06:59.568" v="23" actId="6264"/>
          <ac:spMkLst>
            <pc:docMk/>
            <pc:sldMk cId="1317242666" sldId="262"/>
            <ac:spMk id="8" creationId="{563E1D59-FBF8-5D1C-5B6D-F40971130499}"/>
          </ac:spMkLst>
        </pc:spChg>
        <pc:spChg chg="add del mod">
          <ac:chgData name="Shafer, Ethan H MAJ" userId="505e747c-87be-44c0-94c2-fc4c31a873c1" providerId="ADAL" clId="{2AE5B7D6-8885-4321-8713-B7B979161C9D}" dt="2024-07-13T01:06:59.568" v="23" actId="6264"/>
          <ac:spMkLst>
            <pc:docMk/>
            <pc:sldMk cId="1317242666" sldId="262"/>
            <ac:spMk id="9" creationId="{72CC8064-D2C6-CBA1-8F16-7AE918F23C7B}"/>
          </ac:spMkLst>
        </pc:spChg>
        <pc:spChg chg="add del mod">
          <ac:chgData name="Shafer, Ethan H MAJ" userId="505e747c-87be-44c0-94c2-fc4c31a873c1" providerId="ADAL" clId="{2AE5B7D6-8885-4321-8713-B7B979161C9D}" dt="2024-07-13T01:06:59.568" v="23" actId="6264"/>
          <ac:spMkLst>
            <pc:docMk/>
            <pc:sldMk cId="1317242666" sldId="262"/>
            <ac:spMk id="10" creationId="{26058AC4-CCF1-AD9C-89BB-4495D54963E6}"/>
          </ac:spMkLst>
        </pc:spChg>
        <pc:spChg chg="add del mod">
          <ac:chgData name="Shafer, Ethan H MAJ" userId="505e747c-87be-44c0-94c2-fc4c31a873c1" providerId="ADAL" clId="{2AE5B7D6-8885-4321-8713-B7B979161C9D}" dt="2024-07-13T01:06:59.568" v="23" actId="6264"/>
          <ac:spMkLst>
            <pc:docMk/>
            <pc:sldMk cId="1317242666" sldId="262"/>
            <ac:spMk id="11" creationId="{09BB92A9-8F53-A110-DB02-7B3E92A1A9B3}"/>
          </ac:spMkLst>
        </pc:spChg>
        <pc:spChg chg="add del mod">
          <ac:chgData name="Shafer, Ethan H MAJ" userId="505e747c-87be-44c0-94c2-fc4c31a873c1" providerId="ADAL" clId="{2AE5B7D6-8885-4321-8713-B7B979161C9D}" dt="2024-07-13T01:06:59.568" v="23" actId="6264"/>
          <ac:spMkLst>
            <pc:docMk/>
            <pc:sldMk cId="1317242666" sldId="262"/>
            <ac:spMk id="12" creationId="{78E0F74A-1353-B283-A824-7788E7023F1A}"/>
          </ac:spMkLst>
        </pc:spChg>
        <pc:spChg chg="add del mod">
          <ac:chgData name="Shafer, Ethan H MAJ" userId="505e747c-87be-44c0-94c2-fc4c31a873c1" providerId="ADAL" clId="{2AE5B7D6-8885-4321-8713-B7B979161C9D}" dt="2024-07-13T01:06:59.568" v="23" actId="6264"/>
          <ac:spMkLst>
            <pc:docMk/>
            <pc:sldMk cId="1317242666" sldId="262"/>
            <ac:spMk id="13" creationId="{A187CE7B-D1E4-6D99-20AC-BABE8C5E3B5B}"/>
          </ac:spMkLst>
        </pc:spChg>
      </pc:sldChg>
      <pc:sldChg chg="addSp delSp modSp del mod chgLayout">
        <pc:chgData name="Shafer, Ethan H MAJ" userId="505e747c-87be-44c0-94c2-fc4c31a873c1" providerId="ADAL" clId="{2AE5B7D6-8885-4321-8713-B7B979161C9D}" dt="2024-07-13T02:16:54.834" v="271" actId="47"/>
        <pc:sldMkLst>
          <pc:docMk/>
          <pc:sldMk cId="3401961270" sldId="264"/>
        </pc:sldMkLst>
        <pc:spChg chg="add del mod">
          <ac:chgData name="Shafer, Ethan H MAJ" userId="505e747c-87be-44c0-94c2-fc4c31a873c1" providerId="ADAL" clId="{2AE5B7D6-8885-4321-8713-B7B979161C9D}" dt="2024-07-13T01:06:59.568" v="23" actId="6264"/>
          <ac:spMkLst>
            <pc:docMk/>
            <pc:sldMk cId="3401961270" sldId="264"/>
            <ac:spMk id="2" creationId="{1FAB11BD-DD37-978F-FAC6-C24A358B4C24}"/>
          </ac:spMkLst>
        </pc:spChg>
        <pc:spChg chg="add del mod">
          <ac:chgData name="Shafer, Ethan H MAJ" userId="505e747c-87be-44c0-94c2-fc4c31a873c1" providerId="ADAL" clId="{2AE5B7D6-8885-4321-8713-B7B979161C9D}" dt="2024-07-13T01:06:59.568" v="23" actId="6264"/>
          <ac:spMkLst>
            <pc:docMk/>
            <pc:sldMk cId="3401961270" sldId="264"/>
            <ac:spMk id="3" creationId="{DCB1E092-54F1-E16A-7A3A-1BC9A10C1E81}"/>
          </ac:spMkLst>
        </pc:spChg>
        <pc:spChg chg="add del mod">
          <ac:chgData name="Shafer, Ethan H MAJ" userId="505e747c-87be-44c0-94c2-fc4c31a873c1" providerId="ADAL" clId="{2AE5B7D6-8885-4321-8713-B7B979161C9D}" dt="2024-07-13T01:06:59.568" v="23" actId="6264"/>
          <ac:spMkLst>
            <pc:docMk/>
            <pc:sldMk cId="3401961270" sldId="264"/>
            <ac:spMk id="4" creationId="{884543AD-B5F6-535E-3AB3-DF11FFC17256}"/>
          </ac:spMkLst>
        </pc:spChg>
        <pc:spChg chg="mod ord">
          <ac:chgData name="Shafer, Ethan H MAJ" userId="505e747c-87be-44c0-94c2-fc4c31a873c1" providerId="ADAL" clId="{2AE5B7D6-8885-4321-8713-B7B979161C9D}" dt="2024-07-13T01:06:59.568" v="23" actId="6264"/>
          <ac:spMkLst>
            <pc:docMk/>
            <pc:sldMk cId="3401961270" sldId="264"/>
            <ac:spMk id="5" creationId="{BA9FA3E6-2B2A-4C65-B97C-D9A12DCDE851}"/>
          </ac:spMkLst>
        </pc:spChg>
        <pc:spChg chg="mod ord">
          <ac:chgData name="Shafer, Ethan H MAJ" userId="505e747c-87be-44c0-94c2-fc4c31a873c1" providerId="ADAL" clId="{2AE5B7D6-8885-4321-8713-B7B979161C9D}" dt="2024-07-13T01:06:59.568" v="23" actId="6264"/>
          <ac:spMkLst>
            <pc:docMk/>
            <pc:sldMk cId="3401961270" sldId="264"/>
            <ac:spMk id="6" creationId="{CF07C162-7E0A-4D56-941E-1549B40410A8}"/>
          </ac:spMkLst>
        </pc:spChg>
        <pc:spChg chg="mod ord">
          <ac:chgData name="Shafer, Ethan H MAJ" userId="505e747c-87be-44c0-94c2-fc4c31a873c1" providerId="ADAL" clId="{2AE5B7D6-8885-4321-8713-B7B979161C9D}" dt="2024-07-13T01:06:59.568" v="23" actId="6264"/>
          <ac:spMkLst>
            <pc:docMk/>
            <pc:sldMk cId="3401961270" sldId="264"/>
            <ac:spMk id="7" creationId="{E84A277A-BECF-42B6-AD3F-C6B980B9A888}"/>
          </ac:spMkLst>
        </pc:spChg>
        <pc:spChg chg="mod ord">
          <ac:chgData name="Shafer, Ethan H MAJ" userId="505e747c-87be-44c0-94c2-fc4c31a873c1" providerId="ADAL" clId="{2AE5B7D6-8885-4321-8713-B7B979161C9D}" dt="2024-07-13T01:06:59.568" v="23" actId="6264"/>
          <ac:spMkLst>
            <pc:docMk/>
            <pc:sldMk cId="3401961270" sldId="264"/>
            <ac:spMk id="8" creationId="{A73AEDC3-2C35-4DAA-81F1-F4E79D787951}"/>
          </ac:spMkLst>
        </pc:spChg>
        <pc:spChg chg="add del mod">
          <ac:chgData name="Shafer, Ethan H MAJ" userId="505e747c-87be-44c0-94c2-fc4c31a873c1" providerId="ADAL" clId="{2AE5B7D6-8885-4321-8713-B7B979161C9D}" dt="2024-07-13T01:06:59.568" v="23" actId="6264"/>
          <ac:spMkLst>
            <pc:docMk/>
            <pc:sldMk cId="3401961270" sldId="264"/>
            <ac:spMk id="9" creationId="{8B4D37E7-D984-E023-752E-91AE03EF3CB0}"/>
          </ac:spMkLst>
        </pc:spChg>
        <pc:spChg chg="add del mod">
          <ac:chgData name="Shafer, Ethan H MAJ" userId="505e747c-87be-44c0-94c2-fc4c31a873c1" providerId="ADAL" clId="{2AE5B7D6-8885-4321-8713-B7B979161C9D}" dt="2024-07-13T01:06:59.568" v="23" actId="6264"/>
          <ac:spMkLst>
            <pc:docMk/>
            <pc:sldMk cId="3401961270" sldId="264"/>
            <ac:spMk id="10" creationId="{1649453E-56F7-412A-0E1C-8AF5F3243843}"/>
          </ac:spMkLst>
        </pc:spChg>
        <pc:spChg chg="add mod ord">
          <ac:chgData name="Shafer, Ethan H MAJ" userId="505e747c-87be-44c0-94c2-fc4c31a873c1" providerId="ADAL" clId="{2AE5B7D6-8885-4321-8713-B7B979161C9D}" dt="2024-07-13T01:06:59.568" v="23" actId="6264"/>
          <ac:spMkLst>
            <pc:docMk/>
            <pc:sldMk cId="3401961270" sldId="264"/>
            <ac:spMk id="11" creationId="{77ECBB1B-D48B-A657-084A-D26869ECA9F4}"/>
          </ac:spMkLst>
        </pc:spChg>
        <pc:spChg chg="mod ord">
          <ac:chgData name="Shafer, Ethan H MAJ" userId="505e747c-87be-44c0-94c2-fc4c31a873c1" providerId="ADAL" clId="{2AE5B7D6-8885-4321-8713-B7B979161C9D}" dt="2024-07-13T02:16:51.849" v="270" actId="20577"/>
          <ac:spMkLst>
            <pc:docMk/>
            <pc:sldMk cId="3401961270" sldId="264"/>
            <ac:spMk id="15" creationId="{7A88669D-20F3-4D4A-A3BC-BBE113900041}"/>
          </ac:spMkLst>
        </pc:spChg>
      </pc:sldChg>
      <pc:sldChg chg="addSp delSp modSp mod chgLayout">
        <pc:chgData name="Shafer, Ethan H MAJ" userId="505e747c-87be-44c0-94c2-fc4c31a873c1" providerId="ADAL" clId="{2AE5B7D6-8885-4321-8713-B7B979161C9D}" dt="2024-07-13T01:06:59.568" v="23" actId="6264"/>
        <pc:sldMkLst>
          <pc:docMk/>
          <pc:sldMk cId="3665849110" sldId="266"/>
        </pc:sldMkLst>
        <pc:spChg chg="mod ord">
          <ac:chgData name="Shafer, Ethan H MAJ" userId="505e747c-87be-44c0-94c2-fc4c31a873c1" providerId="ADAL" clId="{2AE5B7D6-8885-4321-8713-B7B979161C9D}" dt="2024-07-13T01:06:59.568" v="23" actId="6264"/>
          <ac:spMkLst>
            <pc:docMk/>
            <pc:sldMk cId="3665849110" sldId="266"/>
            <ac:spMk id="2" creationId="{41667019-094E-4F79-8DEF-75D259E256A6}"/>
          </ac:spMkLst>
        </pc:spChg>
        <pc:spChg chg="mod ord">
          <ac:chgData name="Shafer, Ethan H MAJ" userId="505e747c-87be-44c0-94c2-fc4c31a873c1" providerId="ADAL" clId="{2AE5B7D6-8885-4321-8713-B7B979161C9D}" dt="2024-07-13T01:06:59.568" v="23" actId="6264"/>
          <ac:spMkLst>
            <pc:docMk/>
            <pc:sldMk cId="3665849110" sldId="266"/>
            <ac:spMk id="3" creationId="{0E6514C3-3FB3-4379-A630-F96BD1EF56CF}"/>
          </ac:spMkLst>
        </pc:spChg>
        <pc:spChg chg="mod ord">
          <ac:chgData name="Shafer, Ethan H MAJ" userId="505e747c-87be-44c0-94c2-fc4c31a873c1" providerId="ADAL" clId="{2AE5B7D6-8885-4321-8713-B7B979161C9D}" dt="2024-07-13T01:06:59.568" v="23" actId="6264"/>
          <ac:spMkLst>
            <pc:docMk/>
            <pc:sldMk cId="3665849110" sldId="266"/>
            <ac:spMk id="4" creationId="{F7455FCA-876C-487F-9BF5-89A472BA1AD9}"/>
          </ac:spMkLst>
        </pc:spChg>
        <pc:spChg chg="mod ord">
          <ac:chgData name="Shafer, Ethan H MAJ" userId="505e747c-87be-44c0-94c2-fc4c31a873c1" providerId="ADAL" clId="{2AE5B7D6-8885-4321-8713-B7B979161C9D}" dt="2024-07-13T01:06:59.568" v="23" actId="6264"/>
          <ac:spMkLst>
            <pc:docMk/>
            <pc:sldMk cId="3665849110" sldId="266"/>
            <ac:spMk id="5" creationId="{1A07ED3B-53C4-45DB-8DD8-32476EF40327}"/>
          </ac:spMkLst>
        </pc:spChg>
        <pc:spChg chg="mod ord">
          <ac:chgData name="Shafer, Ethan H MAJ" userId="505e747c-87be-44c0-94c2-fc4c31a873c1" providerId="ADAL" clId="{2AE5B7D6-8885-4321-8713-B7B979161C9D}" dt="2024-07-13T01:06:59.568" v="23" actId="6264"/>
          <ac:spMkLst>
            <pc:docMk/>
            <pc:sldMk cId="3665849110" sldId="266"/>
            <ac:spMk id="6" creationId="{E0DE4682-29D5-4E1A-BE09-14027272F269}"/>
          </ac:spMkLst>
        </pc:spChg>
        <pc:spChg chg="mod ord">
          <ac:chgData name="Shafer, Ethan H MAJ" userId="505e747c-87be-44c0-94c2-fc4c31a873c1" providerId="ADAL" clId="{2AE5B7D6-8885-4321-8713-B7B979161C9D}" dt="2024-07-13T01:06:59.568" v="23" actId="6264"/>
          <ac:spMkLst>
            <pc:docMk/>
            <pc:sldMk cId="3665849110" sldId="266"/>
            <ac:spMk id="7" creationId="{A0A86CEF-1683-4A71-8F91-BCF644662332}"/>
          </ac:spMkLst>
        </pc:spChg>
        <pc:spChg chg="add del mod">
          <ac:chgData name="Shafer, Ethan H MAJ" userId="505e747c-87be-44c0-94c2-fc4c31a873c1" providerId="ADAL" clId="{2AE5B7D6-8885-4321-8713-B7B979161C9D}" dt="2024-07-13T01:06:59.568" v="23" actId="6264"/>
          <ac:spMkLst>
            <pc:docMk/>
            <pc:sldMk cId="3665849110" sldId="266"/>
            <ac:spMk id="9" creationId="{C3E84521-1889-FCEA-34E6-C648066D5A76}"/>
          </ac:spMkLst>
        </pc:spChg>
        <pc:spChg chg="add del mod">
          <ac:chgData name="Shafer, Ethan H MAJ" userId="505e747c-87be-44c0-94c2-fc4c31a873c1" providerId="ADAL" clId="{2AE5B7D6-8885-4321-8713-B7B979161C9D}" dt="2024-07-13T01:06:59.568" v="23" actId="6264"/>
          <ac:spMkLst>
            <pc:docMk/>
            <pc:sldMk cId="3665849110" sldId="266"/>
            <ac:spMk id="10" creationId="{956E181D-A2AB-4E30-020E-33C93D9FF86C}"/>
          </ac:spMkLst>
        </pc:spChg>
        <pc:spChg chg="add del mod">
          <ac:chgData name="Shafer, Ethan H MAJ" userId="505e747c-87be-44c0-94c2-fc4c31a873c1" providerId="ADAL" clId="{2AE5B7D6-8885-4321-8713-B7B979161C9D}" dt="2024-07-13T01:06:59.568" v="23" actId="6264"/>
          <ac:spMkLst>
            <pc:docMk/>
            <pc:sldMk cId="3665849110" sldId="266"/>
            <ac:spMk id="11" creationId="{D9A31A6E-D81C-CC73-8AEF-4BE4596B9130}"/>
          </ac:spMkLst>
        </pc:spChg>
        <pc:spChg chg="add del mod">
          <ac:chgData name="Shafer, Ethan H MAJ" userId="505e747c-87be-44c0-94c2-fc4c31a873c1" providerId="ADAL" clId="{2AE5B7D6-8885-4321-8713-B7B979161C9D}" dt="2024-07-13T01:06:59.568" v="23" actId="6264"/>
          <ac:spMkLst>
            <pc:docMk/>
            <pc:sldMk cId="3665849110" sldId="266"/>
            <ac:spMk id="12" creationId="{6734293E-D6E0-D72A-0716-934C6CC7DE04}"/>
          </ac:spMkLst>
        </pc:spChg>
        <pc:spChg chg="add del mod">
          <ac:chgData name="Shafer, Ethan H MAJ" userId="505e747c-87be-44c0-94c2-fc4c31a873c1" providerId="ADAL" clId="{2AE5B7D6-8885-4321-8713-B7B979161C9D}" dt="2024-07-13T01:06:59.568" v="23" actId="6264"/>
          <ac:spMkLst>
            <pc:docMk/>
            <pc:sldMk cId="3665849110" sldId="266"/>
            <ac:spMk id="13" creationId="{3C611554-3075-2610-FB3E-ECAC61685AE7}"/>
          </ac:spMkLst>
        </pc:spChg>
        <pc:spChg chg="add del mod">
          <ac:chgData name="Shafer, Ethan H MAJ" userId="505e747c-87be-44c0-94c2-fc4c31a873c1" providerId="ADAL" clId="{2AE5B7D6-8885-4321-8713-B7B979161C9D}" dt="2024-07-13T01:06:59.568" v="23" actId="6264"/>
          <ac:spMkLst>
            <pc:docMk/>
            <pc:sldMk cId="3665849110" sldId="266"/>
            <ac:spMk id="14" creationId="{83CE48B4-D421-C67A-1E80-523B4B7E7F7A}"/>
          </ac:spMkLst>
        </pc:spChg>
      </pc:sldChg>
      <pc:sldChg chg="addSp delSp modSp mod chgLayout">
        <pc:chgData name="Shafer, Ethan H MAJ" userId="505e747c-87be-44c0-94c2-fc4c31a873c1" providerId="ADAL" clId="{2AE5B7D6-8885-4321-8713-B7B979161C9D}" dt="2024-07-13T01:15:07.708" v="266" actId="20577"/>
        <pc:sldMkLst>
          <pc:docMk/>
          <pc:sldMk cId="2607678769" sldId="267"/>
        </pc:sldMkLst>
        <pc:spChg chg="mod ord">
          <ac:chgData name="Shafer, Ethan H MAJ" userId="505e747c-87be-44c0-94c2-fc4c31a873c1" providerId="ADAL" clId="{2AE5B7D6-8885-4321-8713-B7B979161C9D}" dt="2024-07-13T01:15:07.708" v="266" actId="20577"/>
          <ac:spMkLst>
            <pc:docMk/>
            <pc:sldMk cId="2607678769" sldId="267"/>
            <ac:spMk id="2" creationId="{D91D2E5E-7BCD-449B-B3E2-8B9288533FBA}"/>
          </ac:spMkLst>
        </pc:spChg>
        <pc:spChg chg="add del mod">
          <ac:chgData name="Shafer, Ethan H MAJ" userId="505e747c-87be-44c0-94c2-fc4c31a873c1" providerId="ADAL" clId="{2AE5B7D6-8885-4321-8713-B7B979161C9D}" dt="2024-07-13T01:06:59.568" v="23" actId="6264"/>
          <ac:spMkLst>
            <pc:docMk/>
            <pc:sldMk cId="2607678769" sldId="267"/>
            <ac:spMk id="3" creationId="{34F13967-B0C1-20AF-D211-17C9D0C0F34B}"/>
          </ac:spMkLst>
        </pc:spChg>
        <pc:spChg chg="add del mod">
          <ac:chgData name="Shafer, Ethan H MAJ" userId="505e747c-87be-44c0-94c2-fc4c31a873c1" providerId="ADAL" clId="{2AE5B7D6-8885-4321-8713-B7B979161C9D}" dt="2024-07-13T01:06:59.568" v="23" actId="6264"/>
          <ac:spMkLst>
            <pc:docMk/>
            <pc:sldMk cId="2607678769" sldId="267"/>
            <ac:spMk id="4" creationId="{71BEC253-9509-D37B-BE8C-B6B89FA03EAA}"/>
          </ac:spMkLst>
        </pc:spChg>
        <pc:spChg chg="mod ord">
          <ac:chgData name="Shafer, Ethan H MAJ" userId="505e747c-87be-44c0-94c2-fc4c31a873c1" providerId="ADAL" clId="{2AE5B7D6-8885-4321-8713-B7B979161C9D}" dt="2024-07-13T01:06:59.568" v="23" actId="6264"/>
          <ac:spMkLst>
            <pc:docMk/>
            <pc:sldMk cId="2607678769" sldId="267"/>
            <ac:spMk id="5" creationId="{DEEED920-4A39-4326-B979-F3C571647D9E}"/>
          </ac:spMkLst>
        </pc:spChg>
        <pc:spChg chg="mod ord">
          <ac:chgData name="Shafer, Ethan H MAJ" userId="505e747c-87be-44c0-94c2-fc4c31a873c1" providerId="ADAL" clId="{2AE5B7D6-8885-4321-8713-B7B979161C9D}" dt="2024-07-13T01:06:59.568" v="23" actId="6264"/>
          <ac:spMkLst>
            <pc:docMk/>
            <pc:sldMk cId="2607678769" sldId="267"/>
            <ac:spMk id="6" creationId="{3359DDDB-37AE-4C7B-AC7A-E30C1F75C147}"/>
          </ac:spMkLst>
        </pc:spChg>
        <pc:spChg chg="mod ord">
          <ac:chgData name="Shafer, Ethan H MAJ" userId="505e747c-87be-44c0-94c2-fc4c31a873c1" providerId="ADAL" clId="{2AE5B7D6-8885-4321-8713-B7B979161C9D}" dt="2024-07-13T01:06:59.568" v="23" actId="6264"/>
          <ac:spMkLst>
            <pc:docMk/>
            <pc:sldMk cId="2607678769" sldId="267"/>
            <ac:spMk id="7" creationId="{67CC4F08-7DCB-499F-8C55-D5564AC6AFBD}"/>
          </ac:spMkLst>
        </pc:spChg>
        <pc:spChg chg="add del mod">
          <ac:chgData name="Shafer, Ethan H MAJ" userId="505e747c-87be-44c0-94c2-fc4c31a873c1" providerId="ADAL" clId="{2AE5B7D6-8885-4321-8713-B7B979161C9D}" dt="2024-07-13T01:06:59.568" v="23" actId="6264"/>
          <ac:spMkLst>
            <pc:docMk/>
            <pc:sldMk cId="2607678769" sldId="267"/>
            <ac:spMk id="8" creationId="{5349FA08-DE88-ED7E-0AB6-8EDE619A810C}"/>
          </ac:spMkLst>
        </pc:spChg>
        <pc:spChg chg="add del mod">
          <ac:chgData name="Shafer, Ethan H MAJ" userId="505e747c-87be-44c0-94c2-fc4c31a873c1" providerId="ADAL" clId="{2AE5B7D6-8885-4321-8713-B7B979161C9D}" dt="2024-07-13T01:06:59.568" v="23" actId="6264"/>
          <ac:spMkLst>
            <pc:docMk/>
            <pc:sldMk cId="2607678769" sldId="267"/>
            <ac:spMk id="9" creationId="{BD75814E-7665-E4BC-39BE-B5196C500DCB}"/>
          </ac:spMkLst>
        </pc:spChg>
        <pc:spChg chg="add mod ord">
          <ac:chgData name="Shafer, Ethan H MAJ" userId="505e747c-87be-44c0-94c2-fc4c31a873c1" providerId="ADAL" clId="{2AE5B7D6-8885-4321-8713-B7B979161C9D}" dt="2024-07-13T01:06:59.568" v="23" actId="6264"/>
          <ac:spMkLst>
            <pc:docMk/>
            <pc:sldMk cId="2607678769" sldId="267"/>
            <ac:spMk id="10" creationId="{4181C16D-A221-5E81-698F-8ECB80D10B26}"/>
          </ac:spMkLst>
        </pc:spChg>
        <pc:spChg chg="add mod ord">
          <ac:chgData name="Shafer, Ethan H MAJ" userId="505e747c-87be-44c0-94c2-fc4c31a873c1" providerId="ADAL" clId="{2AE5B7D6-8885-4321-8713-B7B979161C9D}" dt="2024-07-13T01:06:59.568" v="23" actId="6264"/>
          <ac:spMkLst>
            <pc:docMk/>
            <pc:sldMk cId="2607678769" sldId="267"/>
            <ac:spMk id="11" creationId="{0E337414-FECC-1CC5-5B4E-0588F3D0FD3E}"/>
          </ac:spMkLst>
        </pc:spChg>
      </pc:sldChg>
      <pc:sldChg chg="addSp delSp modSp mod modClrScheme chgLayout">
        <pc:chgData name="Shafer, Ethan H MAJ" userId="505e747c-87be-44c0-94c2-fc4c31a873c1" providerId="ADAL" clId="{2AE5B7D6-8885-4321-8713-B7B979161C9D}" dt="2024-07-13T02:29:04.625" v="365" actId="114"/>
        <pc:sldMkLst>
          <pc:docMk/>
          <pc:sldMk cId="4243758166" sldId="269"/>
        </pc:sldMkLst>
        <pc:spChg chg="mod ord">
          <ac:chgData name="Shafer, Ethan H MAJ" userId="505e747c-87be-44c0-94c2-fc4c31a873c1" providerId="ADAL" clId="{2AE5B7D6-8885-4321-8713-B7B979161C9D}" dt="2024-07-13T02:29:04.625" v="365" actId="114"/>
          <ac:spMkLst>
            <pc:docMk/>
            <pc:sldMk cId="4243758166" sldId="269"/>
            <ac:spMk id="2" creationId="{A6A1A371-EE09-46AD-AC4B-C77F6C7B9835}"/>
          </ac:spMkLst>
        </pc:spChg>
        <pc:spChg chg="del mod ord">
          <ac:chgData name="Shafer, Ethan H MAJ" userId="505e747c-87be-44c0-94c2-fc4c31a873c1" providerId="ADAL" clId="{2AE5B7D6-8885-4321-8713-B7B979161C9D}" dt="2024-07-13T01:13:36.469" v="224" actId="478"/>
          <ac:spMkLst>
            <pc:docMk/>
            <pc:sldMk cId="4243758166" sldId="269"/>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4243758166" sldId="269"/>
            <ac:spMk id="4" creationId="{8E48C996-BF1D-7DBA-FDE7-0D2DA31EB204}"/>
          </ac:spMkLst>
        </pc:spChg>
        <pc:spChg chg="mod ord">
          <ac:chgData name="Shafer, Ethan H MAJ" userId="505e747c-87be-44c0-94c2-fc4c31a873c1" providerId="ADAL" clId="{2AE5B7D6-8885-4321-8713-B7B979161C9D}" dt="2024-07-13T01:13:50.200" v="228" actId="700"/>
          <ac:spMkLst>
            <pc:docMk/>
            <pc:sldMk cId="4243758166" sldId="269"/>
            <ac:spMk id="5" creationId="{B9E0EBB1-2B67-4D7D-96D1-D1177FC9CF95}"/>
          </ac:spMkLst>
        </pc:spChg>
        <pc:spChg chg="mod ord">
          <ac:chgData name="Shafer, Ethan H MAJ" userId="505e747c-87be-44c0-94c2-fc4c31a873c1" providerId="ADAL" clId="{2AE5B7D6-8885-4321-8713-B7B979161C9D}" dt="2024-07-13T01:13:50.200" v="228" actId="700"/>
          <ac:spMkLst>
            <pc:docMk/>
            <pc:sldMk cId="4243758166" sldId="269"/>
            <ac:spMk id="6" creationId="{E9A66C5D-803B-4BD4-9759-293725F0A972}"/>
          </ac:spMkLst>
        </pc:spChg>
        <pc:spChg chg="mod ord">
          <ac:chgData name="Shafer, Ethan H MAJ" userId="505e747c-87be-44c0-94c2-fc4c31a873c1" providerId="ADAL" clId="{2AE5B7D6-8885-4321-8713-B7B979161C9D}" dt="2024-07-13T01:13:50.200" v="228" actId="700"/>
          <ac:spMkLst>
            <pc:docMk/>
            <pc:sldMk cId="4243758166" sldId="269"/>
            <ac:spMk id="7" creationId="{0CED0BC5-846E-4E9D-99D4-E169BE95C47B}"/>
          </ac:spMkLst>
        </pc:spChg>
        <pc:spChg chg="del mod">
          <ac:chgData name="Shafer, Ethan H MAJ" userId="505e747c-87be-44c0-94c2-fc4c31a873c1" providerId="ADAL" clId="{2AE5B7D6-8885-4321-8713-B7B979161C9D}" dt="2024-07-13T01:14:00.002" v="244" actId="478"/>
          <ac:spMkLst>
            <pc:docMk/>
            <pc:sldMk cId="4243758166" sldId="269"/>
            <ac:spMk id="10" creationId="{B869FAAF-9263-4435-96C8-D3EBB2DDE9F6}"/>
          </ac:spMkLst>
        </pc:spChg>
        <pc:spChg chg="add del mod">
          <ac:chgData name="Shafer, Ethan H MAJ" userId="505e747c-87be-44c0-94c2-fc4c31a873c1" providerId="ADAL" clId="{2AE5B7D6-8885-4321-8713-B7B979161C9D}" dt="2024-07-13T01:06:59.568" v="23" actId="6264"/>
          <ac:spMkLst>
            <pc:docMk/>
            <pc:sldMk cId="4243758166" sldId="269"/>
            <ac:spMk id="11" creationId="{4CEF64D9-4FAF-EF80-5ECD-1968FE2480E4}"/>
          </ac:spMkLst>
        </pc:spChg>
        <pc:spChg chg="add del mod">
          <ac:chgData name="Shafer, Ethan H MAJ" userId="505e747c-87be-44c0-94c2-fc4c31a873c1" providerId="ADAL" clId="{2AE5B7D6-8885-4321-8713-B7B979161C9D}" dt="2024-07-13T01:06:59.568" v="23" actId="6264"/>
          <ac:spMkLst>
            <pc:docMk/>
            <pc:sldMk cId="4243758166" sldId="269"/>
            <ac:spMk id="12" creationId="{924BC88C-C3C0-4A77-DB27-F8B616612E9C}"/>
          </ac:spMkLst>
        </pc:spChg>
        <pc:spChg chg="del mod">
          <ac:chgData name="Shafer, Ethan H MAJ" userId="505e747c-87be-44c0-94c2-fc4c31a873c1" providerId="ADAL" clId="{2AE5B7D6-8885-4321-8713-B7B979161C9D}" dt="2024-07-13T01:14:17.072" v="249" actId="21"/>
          <ac:spMkLst>
            <pc:docMk/>
            <pc:sldMk cId="4243758166" sldId="269"/>
            <ac:spMk id="13" creationId="{6C1FAB85-3961-49F6-A40E-8575D03EA160}"/>
          </ac:spMkLst>
        </pc:spChg>
        <pc:spChg chg="add del mod">
          <ac:chgData name="Shafer, Ethan H MAJ" userId="505e747c-87be-44c0-94c2-fc4c31a873c1" providerId="ADAL" clId="{2AE5B7D6-8885-4321-8713-B7B979161C9D}" dt="2024-07-13T01:06:59.568" v="23" actId="6264"/>
          <ac:spMkLst>
            <pc:docMk/>
            <pc:sldMk cId="4243758166" sldId="269"/>
            <ac:spMk id="14" creationId="{1352C944-4EA1-87C7-DF70-B05CD0FB3275}"/>
          </ac:spMkLst>
        </pc:spChg>
        <pc:spChg chg="add del mod">
          <ac:chgData name="Shafer, Ethan H MAJ" userId="505e747c-87be-44c0-94c2-fc4c31a873c1" providerId="ADAL" clId="{2AE5B7D6-8885-4321-8713-B7B979161C9D}" dt="2024-07-13T01:06:59.568" v="23" actId="6264"/>
          <ac:spMkLst>
            <pc:docMk/>
            <pc:sldMk cId="4243758166" sldId="269"/>
            <ac:spMk id="15" creationId="{2BD68680-713F-276B-C16E-D5F7A5D50CDA}"/>
          </ac:spMkLst>
        </pc:spChg>
        <pc:spChg chg="add del mod ord">
          <ac:chgData name="Shafer, Ethan H MAJ" userId="505e747c-87be-44c0-94c2-fc4c31a873c1" providerId="ADAL" clId="{2AE5B7D6-8885-4321-8713-B7B979161C9D}" dt="2024-07-13T01:13:50.200" v="228" actId="700"/>
          <ac:spMkLst>
            <pc:docMk/>
            <pc:sldMk cId="4243758166" sldId="269"/>
            <ac:spMk id="16" creationId="{05DDA529-FA09-9EFB-52A8-924F2E435E5A}"/>
          </ac:spMkLst>
        </pc:spChg>
        <pc:spChg chg="add del mod ord">
          <ac:chgData name="Shafer, Ethan H MAJ" userId="505e747c-87be-44c0-94c2-fc4c31a873c1" providerId="ADAL" clId="{2AE5B7D6-8885-4321-8713-B7B979161C9D}" dt="2024-07-13T01:13:50.200" v="228" actId="700"/>
          <ac:spMkLst>
            <pc:docMk/>
            <pc:sldMk cId="4243758166" sldId="269"/>
            <ac:spMk id="18" creationId="{EFAAF7EB-B13F-5506-22F1-1553AA069E05}"/>
          </ac:spMkLst>
        </pc:spChg>
        <pc:spChg chg="add mod ord">
          <ac:chgData name="Shafer, Ethan H MAJ" userId="505e747c-87be-44c0-94c2-fc4c31a873c1" providerId="ADAL" clId="{2AE5B7D6-8885-4321-8713-B7B979161C9D}" dt="2024-07-13T01:13:55.381" v="239" actId="20577"/>
          <ac:spMkLst>
            <pc:docMk/>
            <pc:sldMk cId="4243758166" sldId="269"/>
            <ac:spMk id="19" creationId="{02B9D8B0-2DC3-B662-6FD5-771FAA6B05B5}"/>
          </ac:spMkLst>
        </pc:spChg>
        <pc:spChg chg="add del mod ord">
          <ac:chgData name="Shafer, Ethan H MAJ" userId="505e747c-87be-44c0-94c2-fc4c31a873c1" providerId="ADAL" clId="{2AE5B7D6-8885-4321-8713-B7B979161C9D}" dt="2024-07-13T01:14:14.169" v="248"/>
          <ac:spMkLst>
            <pc:docMk/>
            <pc:sldMk cId="4243758166" sldId="269"/>
            <ac:spMk id="20" creationId="{2EE1869F-0577-07FF-BF95-B49F71A95247}"/>
          </ac:spMkLst>
        </pc:spChg>
        <pc:spChg chg="add mod ord">
          <ac:chgData name="Shafer, Ethan H MAJ" userId="505e747c-87be-44c0-94c2-fc4c31a873c1" providerId="ADAL" clId="{2AE5B7D6-8885-4321-8713-B7B979161C9D}" dt="2024-07-13T01:13:57.753" v="243" actId="20577"/>
          <ac:spMkLst>
            <pc:docMk/>
            <pc:sldMk cId="4243758166" sldId="269"/>
            <ac:spMk id="21" creationId="{3B9A9854-0DE5-F233-4B69-60662C0A5733}"/>
          </ac:spMkLst>
        </pc:spChg>
        <pc:spChg chg="add del mod ord">
          <ac:chgData name="Shafer, Ethan H MAJ" userId="505e747c-87be-44c0-94c2-fc4c31a873c1" providerId="ADAL" clId="{2AE5B7D6-8885-4321-8713-B7B979161C9D}" dt="2024-07-13T01:14:23.380" v="254"/>
          <ac:spMkLst>
            <pc:docMk/>
            <pc:sldMk cId="4243758166" sldId="269"/>
            <ac:spMk id="22" creationId="{76B15133-56D6-2B22-D5A8-0094ACEF9826}"/>
          </ac:spMkLst>
        </pc:spChg>
        <pc:spChg chg="add mod">
          <ac:chgData name="Shafer, Ethan H MAJ" userId="505e747c-87be-44c0-94c2-fc4c31a873c1" providerId="ADAL" clId="{2AE5B7D6-8885-4321-8713-B7B979161C9D}" dt="2024-07-13T01:14:19.723" v="251"/>
          <ac:spMkLst>
            <pc:docMk/>
            <pc:sldMk cId="4243758166" sldId="269"/>
            <ac:spMk id="24" creationId="{6C1FAB85-3961-49F6-A40E-8575D03EA160}"/>
          </ac:spMkLst>
        </pc:spChg>
        <pc:spChg chg="add mod">
          <ac:chgData name="Shafer, Ethan H MAJ" userId="505e747c-87be-44c0-94c2-fc4c31a873c1" providerId="ADAL" clId="{2AE5B7D6-8885-4321-8713-B7B979161C9D}" dt="2024-07-13T01:14:23.349" v="253"/>
          <ac:spMkLst>
            <pc:docMk/>
            <pc:sldMk cId="4243758166" sldId="269"/>
            <ac:spMk id="25" creationId="{66F95C5E-F292-DFF5-7195-AB104BD7B7D7}"/>
          </ac:spMkLst>
        </pc:spChg>
        <pc:graphicFrameChg chg="del mod ord">
          <ac:chgData name="Shafer, Ethan H MAJ" userId="505e747c-87be-44c0-94c2-fc4c31a873c1" providerId="ADAL" clId="{2AE5B7D6-8885-4321-8713-B7B979161C9D}" dt="2024-07-13T01:14:13.354" v="247" actId="21"/>
          <ac:graphicFrameMkLst>
            <pc:docMk/>
            <pc:sldMk cId="4243758166" sldId="269"/>
            <ac:graphicFrameMk id="8" creationId="{29F8C70A-C069-4BC1-9E81-74CB9AC20D6D}"/>
          </ac:graphicFrameMkLst>
        </pc:graphicFrameChg>
        <pc:graphicFrameChg chg="del mod ord">
          <ac:chgData name="Shafer, Ethan H MAJ" userId="505e747c-87be-44c0-94c2-fc4c31a873c1" providerId="ADAL" clId="{2AE5B7D6-8885-4321-8713-B7B979161C9D}" dt="2024-07-13T01:14:10.857" v="246" actId="478"/>
          <ac:graphicFrameMkLst>
            <pc:docMk/>
            <pc:sldMk cId="4243758166" sldId="269"/>
            <ac:graphicFrameMk id="9" creationId="{19A364CD-EC10-487A-9742-1E148716C2B2}"/>
          </ac:graphicFrameMkLst>
        </pc:graphicFrameChg>
        <pc:graphicFrameChg chg="add mod">
          <ac:chgData name="Shafer, Ethan H MAJ" userId="505e747c-87be-44c0-94c2-fc4c31a873c1" providerId="ADAL" clId="{2AE5B7D6-8885-4321-8713-B7B979161C9D}" dt="2024-07-13T01:14:14.169" v="248"/>
          <ac:graphicFrameMkLst>
            <pc:docMk/>
            <pc:sldMk cId="4243758166" sldId="269"/>
            <ac:graphicFrameMk id="23" creationId="{29F8C70A-C069-4BC1-9E81-74CB9AC20D6D}"/>
          </ac:graphicFrameMkLst>
        </pc:graphicFrameChg>
        <pc:picChg chg="add mod">
          <ac:chgData name="Shafer, Ethan H MAJ" userId="505e747c-87be-44c0-94c2-fc4c31a873c1" providerId="ADAL" clId="{2AE5B7D6-8885-4321-8713-B7B979161C9D}" dt="2024-07-13T01:14:23.380" v="254"/>
          <ac:picMkLst>
            <pc:docMk/>
            <pc:sldMk cId="4243758166" sldId="269"/>
            <ac:picMk id="26" creationId="{64575BDF-6255-2303-A2FD-4A8326CFE9DE}"/>
          </ac:picMkLst>
        </pc:picChg>
      </pc:sldChg>
      <pc:sldChg chg="addSp delSp modSp mod chgLayout">
        <pc:chgData name="Shafer, Ethan H MAJ" userId="505e747c-87be-44c0-94c2-fc4c31a873c1" providerId="ADAL" clId="{2AE5B7D6-8885-4321-8713-B7B979161C9D}" dt="2024-07-13T01:13:02.487" v="201" actId="27636"/>
        <pc:sldMkLst>
          <pc:docMk/>
          <pc:sldMk cId="367702812" sldId="270"/>
        </pc:sldMkLst>
        <pc:spChg chg="mod ord">
          <ac:chgData name="Shafer, Ethan H MAJ" userId="505e747c-87be-44c0-94c2-fc4c31a873c1" providerId="ADAL" clId="{2AE5B7D6-8885-4321-8713-B7B979161C9D}" dt="2024-07-13T01:06:59.568" v="23" actId="6264"/>
          <ac:spMkLst>
            <pc:docMk/>
            <pc:sldMk cId="367702812" sldId="270"/>
            <ac:spMk id="2" creationId="{A6A1A371-EE09-46AD-AC4B-C77F6C7B9835}"/>
          </ac:spMkLst>
        </pc:spChg>
        <pc:spChg chg="mod ord">
          <ac:chgData name="Shafer, Ethan H MAJ" userId="505e747c-87be-44c0-94c2-fc4c31a873c1" providerId="ADAL" clId="{2AE5B7D6-8885-4321-8713-B7B979161C9D}" dt="2024-07-13T01:06:59.568" v="23" actId="6264"/>
          <ac:spMkLst>
            <pc:docMk/>
            <pc:sldMk cId="367702812" sldId="270"/>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367702812" sldId="270"/>
            <ac:spMk id="4" creationId="{37305244-AA67-48E4-3306-D60447340722}"/>
          </ac:spMkLst>
        </pc:spChg>
        <pc:spChg chg="mod ord">
          <ac:chgData name="Shafer, Ethan H MAJ" userId="505e747c-87be-44c0-94c2-fc4c31a873c1" providerId="ADAL" clId="{2AE5B7D6-8885-4321-8713-B7B979161C9D}" dt="2024-07-13T01:06:59.568" v="23" actId="6264"/>
          <ac:spMkLst>
            <pc:docMk/>
            <pc:sldMk cId="367702812" sldId="270"/>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367702812" sldId="270"/>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367702812" sldId="270"/>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367702812" sldId="270"/>
            <ac:spMk id="8" creationId="{9E2066BE-4018-B344-6E74-BDD13C4FD448}"/>
          </ac:spMkLst>
        </pc:spChg>
        <pc:spChg chg="add del mod">
          <ac:chgData name="Shafer, Ethan H MAJ" userId="505e747c-87be-44c0-94c2-fc4c31a873c1" providerId="ADAL" clId="{2AE5B7D6-8885-4321-8713-B7B979161C9D}" dt="2024-07-13T01:06:59.568" v="23" actId="6264"/>
          <ac:spMkLst>
            <pc:docMk/>
            <pc:sldMk cId="367702812" sldId="270"/>
            <ac:spMk id="9" creationId="{A2F68E26-07EE-F121-D989-AAE61E32EA16}"/>
          </ac:spMkLst>
        </pc:spChg>
        <pc:spChg chg="add del mod">
          <ac:chgData name="Shafer, Ethan H MAJ" userId="505e747c-87be-44c0-94c2-fc4c31a873c1" providerId="ADAL" clId="{2AE5B7D6-8885-4321-8713-B7B979161C9D}" dt="2024-07-13T01:06:59.568" v="23" actId="6264"/>
          <ac:spMkLst>
            <pc:docMk/>
            <pc:sldMk cId="367702812" sldId="270"/>
            <ac:spMk id="11" creationId="{7A427465-2590-6382-F08B-124501CCAE54}"/>
          </ac:spMkLst>
        </pc:spChg>
        <pc:spChg chg="add del mod">
          <ac:chgData name="Shafer, Ethan H MAJ" userId="505e747c-87be-44c0-94c2-fc4c31a873c1" providerId="ADAL" clId="{2AE5B7D6-8885-4321-8713-B7B979161C9D}" dt="2024-07-13T01:06:59.568" v="23" actId="6264"/>
          <ac:spMkLst>
            <pc:docMk/>
            <pc:sldMk cId="367702812" sldId="270"/>
            <ac:spMk id="12" creationId="{862BFAFC-B21C-AA10-DF3E-A2889411BA61}"/>
          </ac:spMkLst>
        </pc:spChg>
        <pc:spChg chg="add mod ord">
          <ac:chgData name="Shafer, Ethan H MAJ" userId="505e747c-87be-44c0-94c2-fc4c31a873c1" providerId="ADAL" clId="{2AE5B7D6-8885-4321-8713-B7B979161C9D}" dt="2024-07-13T01:06:59.568" v="23" actId="6264"/>
          <ac:spMkLst>
            <pc:docMk/>
            <pc:sldMk cId="367702812" sldId="270"/>
            <ac:spMk id="13" creationId="{8D81EF0E-1ECB-FCB6-F661-87633E0F4104}"/>
          </ac:spMkLst>
        </pc:spChg>
        <pc:picChg chg="mod">
          <ac:chgData name="Shafer, Ethan H MAJ" userId="505e747c-87be-44c0-94c2-fc4c31a873c1" providerId="ADAL" clId="{2AE5B7D6-8885-4321-8713-B7B979161C9D}" dt="2024-07-13T01:13:02.487" v="201" actId="27636"/>
          <ac:picMkLst>
            <pc:docMk/>
            <pc:sldMk cId="367702812" sldId="270"/>
            <ac:picMk id="3074" creationId="{F5D4348A-C978-4CF3-8337-CD70637DC923}"/>
          </ac:picMkLst>
        </pc:picChg>
      </pc:sldChg>
      <pc:sldChg chg="addSp delSp modSp mod chgLayout">
        <pc:chgData name="Shafer, Ethan H MAJ" userId="505e747c-87be-44c0-94c2-fc4c31a873c1" providerId="ADAL" clId="{2AE5B7D6-8885-4321-8713-B7B979161C9D}" dt="2024-07-13T02:30:30.381" v="463" actId="114"/>
        <pc:sldMkLst>
          <pc:docMk/>
          <pc:sldMk cId="1411056543" sldId="271"/>
        </pc:sldMkLst>
        <pc:spChg chg="mod ord">
          <ac:chgData name="Shafer, Ethan H MAJ" userId="505e747c-87be-44c0-94c2-fc4c31a873c1" providerId="ADAL" clId="{2AE5B7D6-8885-4321-8713-B7B979161C9D}" dt="2024-07-13T01:06:59.568" v="23" actId="6264"/>
          <ac:spMkLst>
            <pc:docMk/>
            <pc:sldMk cId="1411056543" sldId="271"/>
            <ac:spMk id="2" creationId="{A6A1A371-EE09-46AD-AC4B-C77F6C7B9835}"/>
          </ac:spMkLst>
        </pc:spChg>
        <pc:spChg chg="mod ord">
          <ac:chgData name="Shafer, Ethan H MAJ" userId="505e747c-87be-44c0-94c2-fc4c31a873c1" providerId="ADAL" clId="{2AE5B7D6-8885-4321-8713-B7B979161C9D}" dt="2024-07-13T02:30:30.381" v="463" actId="114"/>
          <ac:spMkLst>
            <pc:docMk/>
            <pc:sldMk cId="1411056543" sldId="271"/>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1411056543" sldId="271"/>
            <ac:spMk id="4" creationId="{4F479D04-DBEA-B4EF-DC29-3DDAC7E1EB07}"/>
          </ac:spMkLst>
        </pc:spChg>
        <pc:spChg chg="mod ord">
          <ac:chgData name="Shafer, Ethan H MAJ" userId="505e747c-87be-44c0-94c2-fc4c31a873c1" providerId="ADAL" clId="{2AE5B7D6-8885-4321-8713-B7B979161C9D}" dt="2024-07-13T01:06:59.568" v="23" actId="6264"/>
          <ac:spMkLst>
            <pc:docMk/>
            <pc:sldMk cId="1411056543" sldId="271"/>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1411056543" sldId="271"/>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1411056543" sldId="271"/>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1411056543" sldId="271"/>
            <ac:spMk id="8" creationId="{BB234BC9-BFFC-46B0-57C5-92737E237E55}"/>
          </ac:spMkLst>
        </pc:spChg>
        <pc:spChg chg="add del mod">
          <ac:chgData name="Shafer, Ethan H MAJ" userId="505e747c-87be-44c0-94c2-fc4c31a873c1" providerId="ADAL" clId="{2AE5B7D6-8885-4321-8713-B7B979161C9D}" dt="2024-07-13T01:06:59.568" v="23" actId="6264"/>
          <ac:spMkLst>
            <pc:docMk/>
            <pc:sldMk cId="1411056543" sldId="271"/>
            <ac:spMk id="9" creationId="{7BED79B2-3844-EBFA-76D7-2C8ED8CD418D}"/>
          </ac:spMkLst>
        </pc:spChg>
        <pc:spChg chg="add del mod">
          <ac:chgData name="Shafer, Ethan H MAJ" userId="505e747c-87be-44c0-94c2-fc4c31a873c1" providerId="ADAL" clId="{2AE5B7D6-8885-4321-8713-B7B979161C9D}" dt="2024-07-13T01:06:59.568" v="23" actId="6264"/>
          <ac:spMkLst>
            <pc:docMk/>
            <pc:sldMk cId="1411056543" sldId="271"/>
            <ac:spMk id="10" creationId="{96FA0F6F-790F-3B2A-A7A5-8A0EF21C0979}"/>
          </ac:spMkLst>
        </pc:spChg>
        <pc:spChg chg="add del mod">
          <ac:chgData name="Shafer, Ethan H MAJ" userId="505e747c-87be-44c0-94c2-fc4c31a873c1" providerId="ADAL" clId="{2AE5B7D6-8885-4321-8713-B7B979161C9D}" dt="2024-07-13T01:06:59.568" v="23" actId="6264"/>
          <ac:spMkLst>
            <pc:docMk/>
            <pc:sldMk cId="1411056543" sldId="271"/>
            <ac:spMk id="11" creationId="{119882F1-0CB6-118B-A39F-A879C6003C72}"/>
          </ac:spMkLst>
        </pc:spChg>
        <pc:spChg chg="add del mod ord">
          <ac:chgData name="Shafer, Ethan H MAJ" userId="505e747c-87be-44c0-94c2-fc4c31a873c1" providerId="ADAL" clId="{2AE5B7D6-8885-4321-8713-B7B979161C9D}" dt="2024-07-13T01:14:34.286" v="256"/>
          <ac:spMkLst>
            <pc:docMk/>
            <pc:sldMk cId="1411056543" sldId="271"/>
            <ac:spMk id="12" creationId="{9CD384CF-DC4B-AB5B-B4DA-709979E1A49B}"/>
          </ac:spMkLst>
        </pc:spChg>
        <pc:picChg chg="del">
          <ac:chgData name="Shafer, Ethan H MAJ" userId="505e747c-87be-44c0-94c2-fc4c31a873c1" providerId="ADAL" clId="{2AE5B7D6-8885-4321-8713-B7B979161C9D}" dt="2024-07-13T01:14:33.360" v="255" actId="21"/>
          <ac:picMkLst>
            <pc:docMk/>
            <pc:sldMk cId="1411056543" sldId="271"/>
            <ac:picMk id="13" creationId="{95A5F572-1ADF-492E-B813-611E7A112442}"/>
          </ac:picMkLst>
        </pc:picChg>
        <pc:picChg chg="add mod">
          <ac:chgData name="Shafer, Ethan H MAJ" userId="505e747c-87be-44c0-94c2-fc4c31a873c1" providerId="ADAL" clId="{2AE5B7D6-8885-4321-8713-B7B979161C9D}" dt="2024-07-13T01:14:34.286" v="256"/>
          <ac:picMkLst>
            <pc:docMk/>
            <pc:sldMk cId="1411056543" sldId="271"/>
            <ac:picMk id="14" creationId="{95A5F572-1ADF-492E-B813-611E7A112442}"/>
          </ac:picMkLst>
        </pc:picChg>
      </pc:sldChg>
      <pc:sldChg chg="addSp delSp modSp mod ord chgLayout">
        <pc:chgData name="Shafer, Ethan H MAJ" userId="505e747c-87be-44c0-94c2-fc4c31a873c1" providerId="ADAL" clId="{2AE5B7D6-8885-4321-8713-B7B979161C9D}" dt="2024-07-13T04:10:15.167" v="903" actId="20577"/>
        <pc:sldMkLst>
          <pc:docMk/>
          <pc:sldMk cId="1394302265" sldId="284"/>
        </pc:sldMkLst>
        <pc:spChg chg="add del mod">
          <ac:chgData name="Shafer, Ethan H MAJ" userId="505e747c-87be-44c0-94c2-fc4c31a873c1" providerId="ADAL" clId="{2AE5B7D6-8885-4321-8713-B7B979161C9D}" dt="2024-07-13T01:06:59.568" v="23" actId="6264"/>
          <ac:spMkLst>
            <pc:docMk/>
            <pc:sldMk cId="1394302265" sldId="284"/>
            <ac:spMk id="3" creationId="{44DCF481-C273-BB3D-5781-23B66D0120D1}"/>
          </ac:spMkLst>
        </pc:spChg>
        <pc:spChg chg="add del mod">
          <ac:chgData name="Shafer, Ethan H MAJ" userId="505e747c-87be-44c0-94c2-fc4c31a873c1" providerId="ADAL" clId="{2AE5B7D6-8885-4321-8713-B7B979161C9D}" dt="2024-07-13T01:06:59.568" v="23" actId="6264"/>
          <ac:spMkLst>
            <pc:docMk/>
            <pc:sldMk cId="1394302265" sldId="284"/>
            <ac:spMk id="4" creationId="{4FCC891E-D89A-E584-FB0C-52F1B05E37F2}"/>
          </ac:spMkLst>
        </pc:spChg>
        <pc:spChg chg="mod ord">
          <ac:chgData name="Shafer, Ethan H MAJ" userId="505e747c-87be-44c0-94c2-fc4c31a873c1" providerId="ADAL" clId="{2AE5B7D6-8885-4321-8713-B7B979161C9D}" dt="2024-07-13T01:06:59.568" v="23" actId="6264"/>
          <ac:spMkLst>
            <pc:docMk/>
            <pc:sldMk cId="1394302265" sldId="284"/>
            <ac:spMk id="5" creationId="{CEFB8F62-EAF6-42CF-8460-F6AA2ECE9C8F}"/>
          </ac:spMkLst>
        </pc:spChg>
        <pc:spChg chg="mod ord">
          <ac:chgData name="Shafer, Ethan H MAJ" userId="505e747c-87be-44c0-94c2-fc4c31a873c1" providerId="ADAL" clId="{2AE5B7D6-8885-4321-8713-B7B979161C9D}" dt="2024-07-13T01:06:59.568" v="23" actId="6264"/>
          <ac:spMkLst>
            <pc:docMk/>
            <pc:sldMk cId="1394302265" sldId="284"/>
            <ac:spMk id="6" creationId="{57948087-8FA7-4476-A7B2-E2B6D07DD32E}"/>
          </ac:spMkLst>
        </pc:spChg>
        <pc:spChg chg="mod ord">
          <ac:chgData name="Shafer, Ethan H MAJ" userId="505e747c-87be-44c0-94c2-fc4c31a873c1" providerId="ADAL" clId="{2AE5B7D6-8885-4321-8713-B7B979161C9D}" dt="2024-07-13T01:06:59.568" v="23" actId="6264"/>
          <ac:spMkLst>
            <pc:docMk/>
            <pc:sldMk cId="1394302265" sldId="284"/>
            <ac:spMk id="7" creationId="{BFA867A0-44E3-4B49-AFE0-F14B25742DA4}"/>
          </ac:spMkLst>
        </pc:spChg>
        <pc:spChg chg="mod ord">
          <ac:chgData name="Shafer, Ethan H MAJ" userId="505e747c-87be-44c0-94c2-fc4c31a873c1" providerId="ADAL" clId="{2AE5B7D6-8885-4321-8713-B7B979161C9D}" dt="2024-07-13T01:06:59.568" v="23" actId="6264"/>
          <ac:spMkLst>
            <pc:docMk/>
            <pc:sldMk cId="1394302265" sldId="284"/>
            <ac:spMk id="8" creationId="{07AD1CCA-3B90-4FD1-AE1B-F2D7DE81E2E3}"/>
          </ac:spMkLst>
        </pc:spChg>
        <pc:spChg chg="add del mod">
          <ac:chgData name="Shafer, Ethan H MAJ" userId="505e747c-87be-44c0-94c2-fc4c31a873c1" providerId="ADAL" clId="{2AE5B7D6-8885-4321-8713-B7B979161C9D}" dt="2024-07-13T01:06:59.568" v="23" actId="6264"/>
          <ac:spMkLst>
            <pc:docMk/>
            <pc:sldMk cId="1394302265" sldId="284"/>
            <ac:spMk id="9" creationId="{203C33AC-A8B1-283A-D83E-0F32942FB345}"/>
          </ac:spMkLst>
        </pc:spChg>
        <pc:spChg chg="add del mod">
          <ac:chgData name="Shafer, Ethan H MAJ" userId="505e747c-87be-44c0-94c2-fc4c31a873c1" providerId="ADAL" clId="{2AE5B7D6-8885-4321-8713-B7B979161C9D}" dt="2024-07-13T01:06:59.568" v="23" actId="6264"/>
          <ac:spMkLst>
            <pc:docMk/>
            <pc:sldMk cId="1394302265" sldId="284"/>
            <ac:spMk id="10" creationId="{912C0D7A-8BD4-F08B-12C3-F310F423B7B2}"/>
          </ac:spMkLst>
        </pc:spChg>
        <pc:spChg chg="add mod ord">
          <ac:chgData name="Shafer, Ethan H MAJ" userId="505e747c-87be-44c0-94c2-fc4c31a873c1" providerId="ADAL" clId="{2AE5B7D6-8885-4321-8713-B7B979161C9D}" dt="2024-07-13T04:10:15.167" v="903" actId="20577"/>
          <ac:spMkLst>
            <pc:docMk/>
            <pc:sldMk cId="1394302265" sldId="284"/>
            <ac:spMk id="11" creationId="{9A7E118B-DC6A-D8D7-6CD0-CB2D3A207011}"/>
          </ac:spMkLst>
        </pc:spChg>
        <pc:picChg chg="del">
          <ac:chgData name="Shafer, Ethan H MAJ" userId="505e747c-87be-44c0-94c2-fc4c31a873c1" providerId="ADAL" clId="{2AE5B7D6-8885-4321-8713-B7B979161C9D}" dt="2024-07-13T01:07:56.066" v="32" actId="478"/>
          <ac:picMkLst>
            <pc:docMk/>
            <pc:sldMk cId="1394302265" sldId="284"/>
            <ac:picMk id="2" creationId="{F00C95D8-A39A-585C-8584-144A7ED2B11A}"/>
          </ac:picMkLst>
        </pc:picChg>
      </pc:sldChg>
      <pc:sldChg chg="addSp delSp modSp mod modClrScheme chgLayout">
        <pc:chgData name="Shafer, Ethan H MAJ" userId="505e747c-87be-44c0-94c2-fc4c31a873c1" providerId="ADAL" clId="{2AE5B7D6-8885-4321-8713-B7B979161C9D}" dt="2024-07-13T01:14:51.780" v="260" actId="12788"/>
        <pc:sldMkLst>
          <pc:docMk/>
          <pc:sldMk cId="968635394" sldId="287"/>
        </pc:sldMkLst>
        <pc:spChg chg="mod ord">
          <ac:chgData name="Shafer, Ethan H MAJ" userId="505e747c-87be-44c0-94c2-fc4c31a873c1" providerId="ADAL" clId="{2AE5B7D6-8885-4321-8713-B7B979161C9D}" dt="2024-07-13T01:14:43.636" v="258" actId="700"/>
          <ac:spMkLst>
            <pc:docMk/>
            <pc:sldMk cId="968635394" sldId="287"/>
            <ac:spMk id="2" creationId="{A6A1A371-EE09-46AD-AC4B-C77F6C7B9835}"/>
          </ac:spMkLst>
        </pc:spChg>
        <pc:spChg chg="add del mod">
          <ac:chgData name="Shafer, Ethan H MAJ" userId="505e747c-87be-44c0-94c2-fc4c31a873c1" providerId="ADAL" clId="{2AE5B7D6-8885-4321-8713-B7B979161C9D}" dt="2024-07-13T01:06:59.568" v="23" actId="6264"/>
          <ac:spMkLst>
            <pc:docMk/>
            <pc:sldMk cId="968635394" sldId="287"/>
            <ac:spMk id="3" creationId="{0DC8126C-64D2-7085-F661-5AB0E06661A2}"/>
          </ac:spMkLst>
        </pc:spChg>
        <pc:spChg chg="mod ord">
          <ac:chgData name="Shafer, Ethan H MAJ" userId="505e747c-87be-44c0-94c2-fc4c31a873c1" providerId="ADAL" clId="{2AE5B7D6-8885-4321-8713-B7B979161C9D}" dt="2024-07-13T01:14:43.636" v="258" actId="700"/>
          <ac:spMkLst>
            <pc:docMk/>
            <pc:sldMk cId="968635394" sldId="287"/>
            <ac:spMk id="5" creationId="{B9E0EBB1-2B67-4D7D-96D1-D1177FC9CF95}"/>
          </ac:spMkLst>
        </pc:spChg>
        <pc:spChg chg="mod ord">
          <ac:chgData name="Shafer, Ethan H MAJ" userId="505e747c-87be-44c0-94c2-fc4c31a873c1" providerId="ADAL" clId="{2AE5B7D6-8885-4321-8713-B7B979161C9D}" dt="2024-07-13T01:14:43.636" v="258" actId="700"/>
          <ac:spMkLst>
            <pc:docMk/>
            <pc:sldMk cId="968635394" sldId="287"/>
            <ac:spMk id="6" creationId="{E9A66C5D-803B-4BD4-9759-293725F0A972}"/>
          </ac:spMkLst>
        </pc:spChg>
        <pc:spChg chg="mod ord">
          <ac:chgData name="Shafer, Ethan H MAJ" userId="505e747c-87be-44c0-94c2-fc4c31a873c1" providerId="ADAL" clId="{2AE5B7D6-8885-4321-8713-B7B979161C9D}" dt="2024-07-13T01:14:43.636" v="258" actId="700"/>
          <ac:spMkLst>
            <pc:docMk/>
            <pc:sldMk cId="968635394" sldId="287"/>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968635394" sldId="287"/>
            <ac:spMk id="8" creationId="{398F84FB-EE20-97B3-BA06-1B4D8180F3FF}"/>
          </ac:spMkLst>
        </pc:spChg>
        <pc:spChg chg="add del mod">
          <ac:chgData name="Shafer, Ethan H MAJ" userId="505e747c-87be-44c0-94c2-fc4c31a873c1" providerId="ADAL" clId="{2AE5B7D6-8885-4321-8713-B7B979161C9D}" dt="2024-07-13T01:06:59.568" v="23" actId="6264"/>
          <ac:spMkLst>
            <pc:docMk/>
            <pc:sldMk cId="968635394" sldId="287"/>
            <ac:spMk id="9" creationId="{227CBBA3-453C-4241-3A5A-02904BF4CAAA}"/>
          </ac:spMkLst>
        </pc:spChg>
        <pc:spChg chg="add del mod">
          <ac:chgData name="Shafer, Ethan H MAJ" userId="505e747c-87be-44c0-94c2-fc4c31a873c1" providerId="ADAL" clId="{2AE5B7D6-8885-4321-8713-B7B979161C9D}" dt="2024-07-13T01:06:59.568" v="23" actId="6264"/>
          <ac:spMkLst>
            <pc:docMk/>
            <pc:sldMk cId="968635394" sldId="287"/>
            <ac:spMk id="10" creationId="{E5B72E0A-2FA0-F053-D855-7B94CF810EB5}"/>
          </ac:spMkLst>
        </pc:spChg>
        <pc:spChg chg="add del mod ord">
          <ac:chgData name="Shafer, Ethan H MAJ" userId="505e747c-87be-44c0-94c2-fc4c31a873c1" providerId="ADAL" clId="{2AE5B7D6-8885-4321-8713-B7B979161C9D}" dt="2024-07-13T01:14:43.636" v="258" actId="700"/>
          <ac:spMkLst>
            <pc:docMk/>
            <pc:sldMk cId="968635394" sldId="287"/>
            <ac:spMk id="11" creationId="{740BC21F-7111-2176-3A52-5099B6B188B2}"/>
          </ac:spMkLst>
        </pc:spChg>
        <pc:spChg chg="add del mod ord">
          <ac:chgData name="Shafer, Ethan H MAJ" userId="505e747c-87be-44c0-94c2-fc4c31a873c1" providerId="ADAL" clId="{2AE5B7D6-8885-4321-8713-B7B979161C9D}" dt="2024-07-13T01:14:43.636" v="258" actId="700"/>
          <ac:spMkLst>
            <pc:docMk/>
            <pc:sldMk cId="968635394" sldId="287"/>
            <ac:spMk id="12" creationId="{7DB8BA6D-ECEE-09C4-BFD3-0729E6145184}"/>
          </ac:spMkLst>
        </pc:spChg>
        <pc:spChg chg="add del mod ord">
          <ac:chgData name="Shafer, Ethan H MAJ" userId="505e747c-87be-44c0-94c2-fc4c31a873c1" providerId="ADAL" clId="{2AE5B7D6-8885-4321-8713-B7B979161C9D}" dt="2024-07-13T01:14:44.570" v="259"/>
          <ac:spMkLst>
            <pc:docMk/>
            <pc:sldMk cId="968635394" sldId="287"/>
            <ac:spMk id="13" creationId="{8554CFC9-FE1A-92E0-833E-48FFEDADC764}"/>
          </ac:spMkLst>
        </pc:spChg>
        <pc:picChg chg="del">
          <ac:chgData name="Shafer, Ethan H MAJ" userId="505e747c-87be-44c0-94c2-fc4c31a873c1" providerId="ADAL" clId="{2AE5B7D6-8885-4321-8713-B7B979161C9D}" dt="2024-07-13T01:14:38.824" v="257" actId="21"/>
          <ac:picMkLst>
            <pc:docMk/>
            <pc:sldMk cId="968635394" sldId="287"/>
            <ac:picMk id="4" creationId="{DECE9FBB-23F8-AE7E-BF40-621AE597E5BA}"/>
          </ac:picMkLst>
        </pc:picChg>
        <pc:picChg chg="add mod">
          <ac:chgData name="Shafer, Ethan H MAJ" userId="505e747c-87be-44c0-94c2-fc4c31a873c1" providerId="ADAL" clId="{2AE5B7D6-8885-4321-8713-B7B979161C9D}" dt="2024-07-13T01:14:51.780" v="260" actId="12788"/>
          <ac:picMkLst>
            <pc:docMk/>
            <pc:sldMk cId="968635394" sldId="287"/>
            <ac:picMk id="14" creationId="{DECE9FBB-23F8-AE7E-BF40-621AE597E5BA}"/>
          </ac:picMkLst>
        </pc:picChg>
      </pc:sldChg>
      <pc:sldChg chg="addSp delSp modSp mod chgLayout modNotesTx">
        <pc:chgData name="Shafer, Ethan H MAJ" userId="505e747c-87be-44c0-94c2-fc4c31a873c1" providerId="ADAL" clId="{2AE5B7D6-8885-4321-8713-B7B979161C9D}" dt="2024-07-13T01:09:24.248" v="199" actId="20577"/>
        <pc:sldMkLst>
          <pc:docMk/>
          <pc:sldMk cId="12713590" sldId="406"/>
        </pc:sldMkLst>
        <pc:spChg chg="add del mod">
          <ac:chgData name="Shafer, Ethan H MAJ" userId="505e747c-87be-44c0-94c2-fc4c31a873c1" providerId="ADAL" clId="{2AE5B7D6-8885-4321-8713-B7B979161C9D}" dt="2024-07-13T01:06:59.568" v="23" actId="6264"/>
          <ac:spMkLst>
            <pc:docMk/>
            <pc:sldMk cId="12713590" sldId="406"/>
            <ac:spMk id="2" creationId="{E73BC777-BC1C-61D1-ABD5-F1B406038E0E}"/>
          </ac:spMkLst>
        </pc:spChg>
        <pc:spChg chg="add del mod">
          <ac:chgData name="Shafer, Ethan H MAJ" userId="505e747c-87be-44c0-94c2-fc4c31a873c1" providerId="ADAL" clId="{2AE5B7D6-8885-4321-8713-B7B979161C9D}" dt="2024-07-13T01:06:59.568" v="23" actId="6264"/>
          <ac:spMkLst>
            <pc:docMk/>
            <pc:sldMk cId="12713590" sldId="406"/>
            <ac:spMk id="3" creationId="{CC85BD54-9472-E34F-EDA7-1A6847380991}"/>
          </ac:spMkLst>
        </pc:spChg>
        <pc:spChg chg="add del mod">
          <ac:chgData name="Shafer, Ethan H MAJ" userId="505e747c-87be-44c0-94c2-fc4c31a873c1" providerId="ADAL" clId="{2AE5B7D6-8885-4321-8713-B7B979161C9D}" dt="2024-07-13T01:06:59.568" v="23" actId="6264"/>
          <ac:spMkLst>
            <pc:docMk/>
            <pc:sldMk cId="12713590" sldId="406"/>
            <ac:spMk id="4" creationId="{01B3B139-692B-2C37-F192-CBCDE8242E12}"/>
          </ac:spMkLst>
        </pc:spChg>
        <pc:spChg chg="mod ord">
          <ac:chgData name="Shafer, Ethan H MAJ" userId="505e747c-87be-44c0-94c2-fc4c31a873c1" providerId="ADAL" clId="{2AE5B7D6-8885-4321-8713-B7B979161C9D}" dt="2024-07-13T01:06:59.568" v="23" actId="6264"/>
          <ac:spMkLst>
            <pc:docMk/>
            <pc:sldMk cId="12713590" sldId="406"/>
            <ac:spMk id="28674" creationId="{00000000-0000-0000-0000-000000000000}"/>
          </ac:spMkLst>
        </pc:spChg>
        <pc:spChg chg="mod ord">
          <ac:chgData name="Shafer, Ethan H MAJ" userId="505e747c-87be-44c0-94c2-fc4c31a873c1" providerId="ADAL" clId="{2AE5B7D6-8885-4321-8713-B7B979161C9D}" dt="2024-07-13T01:09:22.506" v="198" actId="20577"/>
          <ac:spMkLst>
            <pc:docMk/>
            <pc:sldMk cId="12713590" sldId="406"/>
            <ac:spMk id="28675" creationId="{00000000-0000-0000-0000-000000000000}"/>
          </ac:spMkLst>
        </pc:spChg>
        <pc:spChg chg="mod ord">
          <ac:chgData name="Shafer, Ethan H MAJ" userId="505e747c-87be-44c0-94c2-fc4c31a873c1" providerId="ADAL" clId="{2AE5B7D6-8885-4321-8713-B7B979161C9D}" dt="2024-07-13T01:06:59.568" v="23" actId="6264"/>
          <ac:spMkLst>
            <pc:docMk/>
            <pc:sldMk cId="12713590" sldId="406"/>
            <ac:spMk id="28676" creationId="{00000000-0000-0000-0000-000000000000}"/>
          </ac:spMkLst>
        </pc:spChg>
      </pc:sldChg>
      <pc:sldChg chg="addSp delSp modSp mod chgLayout">
        <pc:chgData name="Shafer, Ethan H MAJ" userId="505e747c-87be-44c0-94c2-fc4c31a873c1" providerId="ADAL" clId="{2AE5B7D6-8885-4321-8713-B7B979161C9D}" dt="2024-07-13T04:12:40.984" v="963" actId="2711"/>
        <pc:sldMkLst>
          <pc:docMk/>
          <pc:sldMk cId="1751600927" sldId="407"/>
        </pc:sldMkLst>
        <pc:spChg chg="mod ord">
          <ac:chgData name="Shafer, Ethan H MAJ" userId="505e747c-87be-44c0-94c2-fc4c31a873c1" providerId="ADAL" clId="{2AE5B7D6-8885-4321-8713-B7B979161C9D}" dt="2024-07-13T01:06:59.568" v="23" actId="6264"/>
          <ac:spMkLst>
            <pc:docMk/>
            <pc:sldMk cId="1751600927" sldId="407"/>
            <ac:spMk id="2" creationId="{499B7FD1-EABF-BF9E-A164-B189B297205F}"/>
          </ac:spMkLst>
        </pc:spChg>
        <pc:spChg chg="mod ord">
          <ac:chgData name="Shafer, Ethan H MAJ" userId="505e747c-87be-44c0-94c2-fc4c31a873c1" providerId="ADAL" clId="{2AE5B7D6-8885-4321-8713-B7B979161C9D}" dt="2024-07-13T02:25:57.351" v="306" actId="20577"/>
          <ac:spMkLst>
            <pc:docMk/>
            <pc:sldMk cId="1751600927" sldId="407"/>
            <ac:spMk id="3" creationId="{3BB60AA8-A05A-7630-0706-FFF3B26CA435}"/>
          </ac:spMkLst>
        </pc:spChg>
        <pc:spChg chg="del mod">
          <ac:chgData name="Shafer, Ethan H MAJ" userId="505e747c-87be-44c0-94c2-fc4c31a873c1" providerId="ADAL" clId="{2AE5B7D6-8885-4321-8713-B7B979161C9D}" dt="2024-07-13T01:06:59.568" v="23" actId="6264"/>
          <ac:spMkLst>
            <pc:docMk/>
            <pc:sldMk cId="1751600927" sldId="407"/>
            <ac:spMk id="4" creationId="{5438CBCA-A39E-8768-9B7A-419C9CFDA4DB}"/>
          </ac:spMkLst>
        </pc:spChg>
        <pc:spChg chg="mod ord">
          <ac:chgData name="Shafer, Ethan H MAJ" userId="505e747c-87be-44c0-94c2-fc4c31a873c1" providerId="ADAL" clId="{2AE5B7D6-8885-4321-8713-B7B979161C9D}" dt="2024-07-13T01:06:59.568" v="23" actId="6264"/>
          <ac:spMkLst>
            <pc:docMk/>
            <pc:sldMk cId="1751600927" sldId="407"/>
            <ac:spMk id="5" creationId="{8CDBF222-661E-BA63-D43E-8539C9FF5F34}"/>
          </ac:spMkLst>
        </pc:spChg>
        <pc:spChg chg="mod ord">
          <ac:chgData name="Shafer, Ethan H MAJ" userId="505e747c-87be-44c0-94c2-fc4c31a873c1" providerId="ADAL" clId="{2AE5B7D6-8885-4321-8713-B7B979161C9D}" dt="2024-07-13T01:06:59.568" v="23" actId="6264"/>
          <ac:spMkLst>
            <pc:docMk/>
            <pc:sldMk cId="1751600927" sldId="407"/>
            <ac:spMk id="6" creationId="{5C3F92CF-CBF9-D65F-CBF0-CFD180047659}"/>
          </ac:spMkLst>
        </pc:spChg>
        <pc:spChg chg="mod ord">
          <ac:chgData name="Shafer, Ethan H MAJ" userId="505e747c-87be-44c0-94c2-fc4c31a873c1" providerId="ADAL" clId="{2AE5B7D6-8885-4321-8713-B7B979161C9D}" dt="2024-07-13T01:06:59.568" v="23" actId="6264"/>
          <ac:spMkLst>
            <pc:docMk/>
            <pc:sldMk cId="1751600927" sldId="407"/>
            <ac:spMk id="7" creationId="{ADB0C531-B642-6E86-5DD9-973296055911}"/>
          </ac:spMkLst>
        </pc:spChg>
        <pc:spChg chg="add del mod">
          <ac:chgData name="Shafer, Ethan H MAJ" userId="505e747c-87be-44c0-94c2-fc4c31a873c1" providerId="ADAL" clId="{2AE5B7D6-8885-4321-8713-B7B979161C9D}" dt="2024-07-13T01:06:59.568" v="23" actId="6264"/>
          <ac:spMkLst>
            <pc:docMk/>
            <pc:sldMk cId="1751600927" sldId="407"/>
            <ac:spMk id="8" creationId="{EE3CCB4C-AC7C-FB99-ADE8-4374B2A213F5}"/>
          </ac:spMkLst>
        </pc:spChg>
        <pc:spChg chg="add del mod">
          <ac:chgData name="Shafer, Ethan H MAJ" userId="505e747c-87be-44c0-94c2-fc4c31a873c1" providerId="ADAL" clId="{2AE5B7D6-8885-4321-8713-B7B979161C9D}" dt="2024-07-13T01:06:59.568" v="23" actId="6264"/>
          <ac:spMkLst>
            <pc:docMk/>
            <pc:sldMk cId="1751600927" sldId="407"/>
            <ac:spMk id="9" creationId="{E9DC4404-9351-A76A-5566-2562B1DFB39F}"/>
          </ac:spMkLst>
        </pc:spChg>
        <pc:spChg chg="add del mod">
          <ac:chgData name="Shafer, Ethan H MAJ" userId="505e747c-87be-44c0-94c2-fc4c31a873c1" providerId="ADAL" clId="{2AE5B7D6-8885-4321-8713-B7B979161C9D}" dt="2024-07-13T01:06:59.568" v="23" actId="6264"/>
          <ac:spMkLst>
            <pc:docMk/>
            <pc:sldMk cId="1751600927" sldId="407"/>
            <ac:spMk id="10" creationId="{F3A7E8A3-A96E-3D83-8407-9E60A6E0AC77}"/>
          </ac:spMkLst>
        </pc:spChg>
        <pc:spChg chg="add del mod">
          <ac:chgData name="Shafer, Ethan H MAJ" userId="505e747c-87be-44c0-94c2-fc4c31a873c1" providerId="ADAL" clId="{2AE5B7D6-8885-4321-8713-B7B979161C9D}" dt="2024-07-13T01:06:59.568" v="23" actId="6264"/>
          <ac:spMkLst>
            <pc:docMk/>
            <pc:sldMk cId="1751600927" sldId="407"/>
            <ac:spMk id="11" creationId="{2DCA33F8-87C1-0427-3AE2-CA4EA221CB58}"/>
          </ac:spMkLst>
        </pc:spChg>
        <pc:spChg chg="add del mod">
          <ac:chgData name="Shafer, Ethan H MAJ" userId="505e747c-87be-44c0-94c2-fc4c31a873c1" providerId="ADAL" clId="{2AE5B7D6-8885-4321-8713-B7B979161C9D}" dt="2024-07-13T01:06:59.568" v="23" actId="6264"/>
          <ac:spMkLst>
            <pc:docMk/>
            <pc:sldMk cId="1751600927" sldId="407"/>
            <ac:spMk id="12" creationId="{681FC0DA-5739-65A9-72AB-E6E7CAC4C72F}"/>
          </ac:spMkLst>
        </pc:spChg>
        <pc:spChg chg="add mod ord">
          <ac:chgData name="Shafer, Ethan H MAJ" userId="505e747c-87be-44c0-94c2-fc4c31a873c1" providerId="ADAL" clId="{2AE5B7D6-8885-4321-8713-B7B979161C9D}" dt="2024-07-13T04:12:40.984" v="963" actId="2711"/>
          <ac:spMkLst>
            <pc:docMk/>
            <pc:sldMk cId="1751600927" sldId="407"/>
            <ac:spMk id="13" creationId="{1D58D99C-B161-AF87-1E94-72909E950CB2}"/>
          </ac:spMkLst>
        </pc:spChg>
      </pc:sldChg>
      <pc:sldChg chg="delSp modSp add mod modNotesTx">
        <pc:chgData name="Shafer, Ethan H MAJ" userId="505e747c-87be-44c0-94c2-fc4c31a873c1" providerId="ADAL" clId="{2AE5B7D6-8885-4321-8713-B7B979161C9D}" dt="2024-07-13T01:08:35.146" v="118" actId="20577"/>
        <pc:sldMkLst>
          <pc:docMk/>
          <pc:sldMk cId="3778530487" sldId="408"/>
        </pc:sldMkLst>
        <pc:spChg chg="mod">
          <ac:chgData name="Shafer, Ethan H MAJ" userId="505e747c-87be-44c0-94c2-fc4c31a873c1" providerId="ADAL" clId="{2AE5B7D6-8885-4321-8713-B7B979161C9D}" dt="2024-07-13T01:08:15.964" v="50" actId="20577"/>
          <ac:spMkLst>
            <pc:docMk/>
            <pc:sldMk cId="3778530487" sldId="408"/>
            <ac:spMk id="2" creationId="{E1695600-6A53-4457-AA94-D104DFA42EEE}"/>
          </ac:spMkLst>
        </pc:spChg>
        <pc:spChg chg="mod">
          <ac:chgData name="Shafer, Ethan H MAJ" userId="505e747c-87be-44c0-94c2-fc4c31a873c1" providerId="ADAL" clId="{2AE5B7D6-8885-4321-8713-B7B979161C9D}" dt="2024-07-13T01:08:19.997" v="53" actId="27636"/>
          <ac:spMkLst>
            <pc:docMk/>
            <pc:sldMk cId="3778530487" sldId="408"/>
            <ac:spMk id="3" creationId="{791AF313-4135-491E-8BC4-C0436F32454C}"/>
          </ac:spMkLst>
        </pc:spChg>
        <pc:spChg chg="del">
          <ac:chgData name="Shafer, Ethan H MAJ" userId="505e747c-87be-44c0-94c2-fc4c31a873c1" providerId="ADAL" clId="{2AE5B7D6-8885-4321-8713-B7B979161C9D}" dt="2024-07-13T01:08:26.528" v="55" actId="478"/>
          <ac:spMkLst>
            <pc:docMk/>
            <pc:sldMk cId="3778530487" sldId="408"/>
            <ac:spMk id="9" creationId="{303CA0A9-F5E3-4125-8BD4-154AB8B499D7}"/>
          </ac:spMkLst>
        </pc:spChg>
        <pc:spChg chg="mod">
          <ac:chgData name="Shafer, Ethan H MAJ" userId="505e747c-87be-44c0-94c2-fc4c31a873c1" providerId="ADAL" clId="{2AE5B7D6-8885-4321-8713-B7B979161C9D}" dt="2024-07-13T01:08:19.997" v="52" actId="27636"/>
          <ac:spMkLst>
            <pc:docMk/>
            <pc:sldMk cId="3778530487" sldId="408"/>
            <ac:spMk id="13" creationId="{9A3553F8-88C5-F799-85E9-A53F1991ACA6}"/>
          </ac:spMkLst>
        </pc:spChg>
        <pc:picChg chg="del">
          <ac:chgData name="Shafer, Ethan H MAJ" userId="505e747c-87be-44c0-94c2-fc4c31a873c1" providerId="ADAL" clId="{2AE5B7D6-8885-4321-8713-B7B979161C9D}" dt="2024-07-13T01:08:23.073" v="54" actId="478"/>
          <ac:picMkLst>
            <pc:docMk/>
            <pc:sldMk cId="3778530487" sldId="408"/>
            <ac:picMk id="2050" creationId="{6B3F2D4E-57DE-4178-97D2-C2EED70A6521}"/>
          </ac:picMkLst>
        </pc:picChg>
      </pc:sldChg>
      <pc:sldChg chg="modSp new mod">
        <pc:chgData name="Shafer, Ethan H MAJ" userId="505e747c-87be-44c0-94c2-fc4c31a873c1" providerId="ADAL" clId="{2AE5B7D6-8885-4321-8713-B7B979161C9D}" dt="2024-07-13T04:14:12.882" v="965" actId="20577"/>
        <pc:sldMkLst>
          <pc:docMk/>
          <pc:sldMk cId="751712748" sldId="409"/>
        </pc:sldMkLst>
        <pc:spChg chg="mod">
          <ac:chgData name="Shafer, Ethan H MAJ" userId="505e747c-87be-44c0-94c2-fc4c31a873c1" providerId="ADAL" clId="{2AE5B7D6-8885-4321-8713-B7B979161C9D}" dt="2024-07-13T02:27:19.756" v="324" actId="20577"/>
          <ac:spMkLst>
            <pc:docMk/>
            <pc:sldMk cId="751712748" sldId="409"/>
            <ac:spMk id="2" creationId="{2FBBD5DA-DFE1-0D5F-E187-6DAC01D2C8E3}"/>
          </ac:spMkLst>
        </pc:spChg>
        <pc:spChg chg="mod">
          <ac:chgData name="Shafer, Ethan H MAJ" userId="505e747c-87be-44c0-94c2-fc4c31a873c1" providerId="ADAL" clId="{2AE5B7D6-8885-4321-8713-B7B979161C9D}" dt="2024-07-13T04:14:12.882" v="965" actId="20577"/>
          <ac:spMkLst>
            <pc:docMk/>
            <pc:sldMk cId="751712748" sldId="409"/>
            <ac:spMk id="3" creationId="{82D0FE07-395A-6534-4D1B-600677B54D8C}"/>
          </ac:spMkLst>
        </pc:spChg>
      </pc:sldChg>
      <pc:sldChg chg="addSp delSp modSp new mod ord modClrScheme chgLayout">
        <pc:chgData name="Shafer, Ethan H MAJ" userId="505e747c-87be-44c0-94c2-fc4c31a873c1" providerId="ADAL" clId="{2AE5B7D6-8885-4321-8713-B7B979161C9D}" dt="2024-07-13T02:31:37.336" v="518" actId="20577"/>
        <pc:sldMkLst>
          <pc:docMk/>
          <pc:sldMk cId="616188815" sldId="410"/>
        </pc:sldMkLst>
        <pc:spChg chg="mod ord">
          <ac:chgData name="Shafer, Ethan H MAJ" userId="505e747c-87be-44c0-94c2-fc4c31a873c1" providerId="ADAL" clId="{2AE5B7D6-8885-4321-8713-B7B979161C9D}" dt="2024-07-13T02:31:28.700" v="493" actId="700"/>
          <ac:spMkLst>
            <pc:docMk/>
            <pc:sldMk cId="616188815" sldId="410"/>
            <ac:spMk id="2" creationId="{DADED162-F50A-A887-E4FC-44A837E12037}"/>
          </ac:spMkLst>
        </pc:spChg>
        <pc:spChg chg="del mod ord">
          <ac:chgData name="Shafer, Ethan H MAJ" userId="505e747c-87be-44c0-94c2-fc4c31a873c1" providerId="ADAL" clId="{2AE5B7D6-8885-4321-8713-B7B979161C9D}" dt="2024-07-13T02:31:28.700" v="493" actId="700"/>
          <ac:spMkLst>
            <pc:docMk/>
            <pc:sldMk cId="616188815" sldId="410"/>
            <ac:spMk id="3" creationId="{ECAB1CAE-5670-CA83-F8C4-927AA44FD1D4}"/>
          </ac:spMkLst>
        </pc:spChg>
        <pc:spChg chg="del mod ord">
          <ac:chgData name="Shafer, Ethan H MAJ" userId="505e747c-87be-44c0-94c2-fc4c31a873c1" providerId="ADAL" clId="{2AE5B7D6-8885-4321-8713-B7B979161C9D}" dt="2024-07-13T02:31:28.700" v="493" actId="700"/>
          <ac:spMkLst>
            <pc:docMk/>
            <pc:sldMk cId="616188815" sldId="410"/>
            <ac:spMk id="4" creationId="{734AE7A3-CBE4-73F3-8B59-373596878790}"/>
          </ac:spMkLst>
        </pc:spChg>
        <pc:spChg chg="mod ord">
          <ac:chgData name="Shafer, Ethan H MAJ" userId="505e747c-87be-44c0-94c2-fc4c31a873c1" providerId="ADAL" clId="{2AE5B7D6-8885-4321-8713-B7B979161C9D}" dt="2024-07-13T02:31:28.700" v="493" actId="700"/>
          <ac:spMkLst>
            <pc:docMk/>
            <pc:sldMk cId="616188815" sldId="410"/>
            <ac:spMk id="5" creationId="{F7561D84-A4BD-70F1-F67B-EE16EB4E9B2D}"/>
          </ac:spMkLst>
        </pc:spChg>
        <pc:spChg chg="mod ord">
          <ac:chgData name="Shafer, Ethan H MAJ" userId="505e747c-87be-44c0-94c2-fc4c31a873c1" providerId="ADAL" clId="{2AE5B7D6-8885-4321-8713-B7B979161C9D}" dt="2024-07-13T02:31:28.700" v="493" actId="700"/>
          <ac:spMkLst>
            <pc:docMk/>
            <pc:sldMk cId="616188815" sldId="410"/>
            <ac:spMk id="6" creationId="{130290DB-DE74-6663-2BB6-7173153F6292}"/>
          </ac:spMkLst>
        </pc:spChg>
        <pc:spChg chg="mod ord">
          <ac:chgData name="Shafer, Ethan H MAJ" userId="505e747c-87be-44c0-94c2-fc4c31a873c1" providerId="ADAL" clId="{2AE5B7D6-8885-4321-8713-B7B979161C9D}" dt="2024-07-13T02:31:28.700" v="493" actId="700"/>
          <ac:spMkLst>
            <pc:docMk/>
            <pc:sldMk cId="616188815" sldId="410"/>
            <ac:spMk id="7" creationId="{10466F2F-8CD4-A27E-5251-0D9E810555E0}"/>
          </ac:spMkLst>
        </pc:spChg>
        <pc:spChg chg="add mod ord">
          <ac:chgData name="Shafer, Ethan H MAJ" userId="505e747c-87be-44c0-94c2-fc4c31a873c1" providerId="ADAL" clId="{2AE5B7D6-8885-4321-8713-B7B979161C9D}" dt="2024-07-13T02:31:30.935" v="503" actId="20577"/>
          <ac:spMkLst>
            <pc:docMk/>
            <pc:sldMk cId="616188815" sldId="410"/>
            <ac:spMk id="8" creationId="{9E206D5E-F861-5E82-642B-52FAD2CD2F8A}"/>
          </ac:spMkLst>
        </pc:spChg>
        <pc:spChg chg="add mod ord">
          <ac:chgData name="Shafer, Ethan H MAJ" userId="505e747c-87be-44c0-94c2-fc4c31a873c1" providerId="ADAL" clId="{2AE5B7D6-8885-4321-8713-B7B979161C9D}" dt="2024-07-13T02:31:35.865" v="517" actId="20577"/>
          <ac:spMkLst>
            <pc:docMk/>
            <pc:sldMk cId="616188815" sldId="410"/>
            <ac:spMk id="9" creationId="{695E96DB-DFF8-3771-6030-63AAAC75CB72}"/>
          </ac:spMkLst>
        </pc:spChg>
        <pc:spChg chg="add mod ord">
          <ac:chgData name="Shafer, Ethan H MAJ" userId="505e747c-87be-44c0-94c2-fc4c31a873c1" providerId="ADAL" clId="{2AE5B7D6-8885-4321-8713-B7B979161C9D}" dt="2024-07-13T02:31:34.185" v="516" actId="20577"/>
          <ac:spMkLst>
            <pc:docMk/>
            <pc:sldMk cId="616188815" sldId="410"/>
            <ac:spMk id="10" creationId="{E0C3B400-9170-D11D-C788-142576D690FF}"/>
          </ac:spMkLst>
        </pc:spChg>
        <pc:spChg chg="add mod ord">
          <ac:chgData name="Shafer, Ethan H MAJ" userId="505e747c-87be-44c0-94c2-fc4c31a873c1" providerId="ADAL" clId="{2AE5B7D6-8885-4321-8713-B7B979161C9D}" dt="2024-07-13T02:31:37.336" v="518" actId="20577"/>
          <ac:spMkLst>
            <pc:docMk/>
            <pc:sldMk cId="616188815" sldId="410"/>
            <ac:spMk id="11" creationId="{93D20D7B-0115-D80A-926E-EF6CDD34D7D4}"/>
          </ac:spMkLst>
        </pc:spChg>
      </pc:sldChg>
      <pc:sldChg chg="addSp delSp modSp new mod modClrScheme chgLayout">
        <pc:chgData name="Shafer, Ethan H MAJ" userId="505e747c-87be-44c0-94c2-fc4c31a873c1" providerId="ADAL" clId="{2AE5B7D6-8885-4321-8713-B7B979161C9D}" dt="2024-07-13T04:06:22.684" v="583" actId="20577"/>
        <pc:sldMkLst>
          <pc:docMk/>
          <pc:sldMk cId="2235225829" sldId="411"/>
        </pc:sldMkLst>
        <pc:spChg chg="del mod ord">
          <ac:chgData name="Shafer, Ethan H MAJ" userId="505e747c-87be-44c0-94c2-fc4c31a873c1" providerId="ADAL" clId="{2AE5B7D6-8885-4321-8713-B7B979161C9D}" dt="2024-07-13T04:06:19.818" v="564" actId="700"/>
          <ac:spMkLst>
            <pc:docMk/>
            <pc:sldMk cId="2235225829" sldId="411"/>
            <ac:spMk id="2" creationId="{04CF44EA-829A-FE25-F10A-4D9A63C9272F}"/>
          </ac:spMkLst>
        </pc:spChg>
        <pc:spChg chg="del mod ord">
          <ac:chgData name="Shafer, Ethan H MAJ" userId="505e747c-87be-44c0-94c2-fc4c31a873c1" providerId="ADAL" clId="{2AE5B7D6-8885-4321-8713-B7B979161C9D}" dt="2024-07-13T04:06:19.818" v="564" actId="700"/>
          <ac:spMkLst>
            <pc:docMk/>
            <pc:sldMk cId="2235225829" sldId="411"/>
            <ac:spMk id="3" creationId="{9B7C59D2-D2A0-8192-6DF5-D58C683495F9}"/>
          </ac:spMkLst>
        </pc:spChg>
        <pc:spChg chg="mod ord">
          <ac:chgData name="Shafer, Ethan H MAJ" userId="505e747c-87be-44c0-94c2-fc4c31a873c1" providerId="ADAL" clId="{2AE5B7D6-8885-4321-8713-B7B979161C9D}" dt="2024-07-13T04:06:19.818" v="564" actId="700"/>
          <ac:spMkLst>
            <pc:docMk/>
            <pc:sldMk cId="2235225829" sldId="411"/>
            <ac:spMk id="4" creationId="{11FA36A2-85DD-CA94-1859-A462F8FCFB12}"/>
          </ac:spMkLst>
        </pc:spChg>
        <pc:spChg chg="mod ord">
          <ac:chgData name="Shafer, Ethan H MAJ" userId="505e747c-87be-44c0-94c2-fc4c31a873c1" providerId="ADAL" clId="{2AE5B7D6-8885-4321-8713-B7B979161C9D}" dt="2024-07-13T04:06:19.818" v="564" actId="700"/>
          <ac:spMkLst>
            <pc:docMk/>
            <pc:sldMk cId="2235225829" sldId="411"/>
            <ac:spMk id="5" creationId="{AD203621-12B0-CAAC-11EE-1B941C1E44B4}"/>
          </ac:spMkLst>
        </pc:spChg>
        <pc:spChg chg="mod ord">
          <ac:chgData name="Shafer, Ethan H MAJ" userId="505e747c-87be-44c0-94c2-fc4c31a873c1" providerId="ADAL" clId="{2AE5B7D6-8885-4321-8713-B7B979161C9D}" dt="2024-07-13T04:06:19.818" v="564" actId="700"/>
          <ac:spMkLst>
            <pc:docMk/>
            <pc:sldMk cId="2235225829" sldId="411"/>
            <ac:spMk id="6" creationId="{206E9C0E-BC79-AD0E-911C-6A6CF60586AD}"/>
          </ac:spMkLst>
        </pc:spChg>
        <pc:spChg chg="add mod ord">
          <ac:chgData name="Shafer, Ethan H MAJ" userId="505e747c-87be-44c0-94c2-fc4c31a873c1" providerId="ADAL" clId="{2AE5B7D6-8885-4321-8713-B7B979161C9D}" dt="2024-07-13T04:06:22.684" v="583" actId="20577"/>
          <ac:spMkLst>
            <pc:docMk/>
            <pc:sldMk cId="2235225829" sldId="411"/>
            <ac:spMk id="7" creationId="{72C7462E-CBF1-E656-7E20-D3BED698C6EA}"/>
          </ac:spMkLst>
        </pc:spChg>
        <pc:spChg chg="add mod ord">
          <ac:chgData name="Shafer, Ethan H MAJ" userId="505e747c-87be-44c0-94c2-fc4c31a873c1" providerId="ADAL" clId="{2AE5B7D6-8885-4321-8713-B7B979161C9D}" dt="2024-07-13T04:06:19.818" v="564" actId="700"/>
          <ac:spMkLst>
            <pc:docMk/>
            <pc:sldMk cId="2235225829" sldId="411"/>
            <ac:spMk id="8" creationId="{332D1D25-29F0-14CF-6127-09E5BFBB4B1E}"/>
          </ac:spMkLst>
        </pc:spChg>
      </pc:sldChg>
      <pc:sldChg chg="new del">
        <pc:chgData name="Shafer, Ethan H MAJ" userId="505e747c-87be-44c0-94c2-fc4c31a873c1" providerId="ADAL" clId="{2AE5B7D6-8885-4321-8713-B7B979161C9D}" dt="2024-07-13T04:06:14.064" v="562" actId="680"/>
        <pc:sldMkLst>
          <pc:docMk/>
          <pc:sldMk cId="3473933696" sldId="411"/>
        </pc:sldMkLst>
      </pc:sldChg>
      <pc:sldChg chg="addSp delSp modSp new mod modClrScheme chgLayout">
        <pc:chgData name="Shafer, Ethan H MAJ" userId="505e747c-87be-44c0-94c2-fc4c31a873c1" providerId="ADAL" clId="{2AE5B7D6-8885-4321-8713-B7B979161C9D}" dt="2024-07-13T04:07:13.716" v="639" actId="20577"/>
        <pc:sldMkLst>
          <pc:docMk/>
          <pc:sldMk cId="2739552240" sldId="412"/>
        </pc:sldMkLst>
        <pc:spChg chg="del mod ord">
          <ac:chgData name="Shafer, Ethan H MAJ" userId="505e747c-87be-44c0-94c2-fc4c31a873c1" providerId="ADAL" clId="{2AE5B7D6-8885-4321-8713-B7B979161C9D}" dt="2024-07-13T04:07:10.607" v="630" actId="700"/>
          <ac:spMkLst>
            <pc:docMk/>
            <pc:sldMk cId="2739552240" sldId="412"/>
            <ac:spMk id="2" creationId="{E51CE829-3720-CCFE-3E5B-330D2F3FD14A}"/>
          </ac:spMkLst>
        </pc:spChg>
        <pc:spChg chg="del mod ord">
          <ac:chgData name="Shafer, Ethan H MAJ" userId="505e747c-87be-44c0-94c2-fc4c31a873c1" providerId="ADAL" clId="{2AE5B7D6-8885-4321-8713-B7B979161C9D}" dt="2024-07-13T04:07:10.607" v="630" actId="700"/>
          <ac:spMkLst>
            <pc:docMk/>
            <pc:sldMk cId="2739552240" sldId="412"/>
            <ac:spMk id="3" creationId="{500BACC6-14A5-9043-6325-CAE30CBDF645}"/>
          </ac:spMkLst>
        </pc:spChg>
        <pc:spChg chg="mod ord">
          <ac:chgData name="Shafer, Ethan H MAJ" userId="505e747c-87be-44c0-94c2-fc4c31a873c1" providerId="ADAL" clId="{2AE5B7D6-8885-4321-8713-B7B979161C9D}" dt="2024-07-13T04:07:10.607" v="630" actId="700"/>
          <ac:spMkLst>
            <pc:docMk/>
            <pc:sldMk cId="2739552240" sldId="412"/>
            <ac:spMk id="4" creationId="{A2896DC8-C87B-7639-EA80-63DA76AD61E6}"/>
          </ac:spMkLst>
        </pc:spChg>
        <pc:spChg chg="mod ord">
          <ac:chgData name="Shafer, Ethan H MAJ" userId="505e747c-87be-44c0-94c2-fc4c31a873c1" providerId="ADAL" clId="{2AE5B7D6-8885-4321-8713-B7B979161C9D}" dt="2024-07-13T04:07:10.607" v="630" actId="700"/>
          <ac:spMkLst>
            <pc:docMk/>
            <pc:sldMk cId="2739552240" sldId="412"/>
            <ac:spMk id="5" creationId="{6E257C90-632E-063D-1860-8FAF446579B6}"/>
          </ac:spMkLst>
        </pc:spChg>
        <pc:spChg chg="mod ord">
          <ac:chgData name="Shafer, Ethan H MAJ" userId="505e747c-87be-44c0-94c2-fc4c31a873c1" providerId="ADAL" clId="{2AE5B7D6-8885-4321-8713-B7B979161C9D}" dt="2024-07-13T04:07:10.607" v="630" actId="700"/>
          <ac:spMkLst>
            <pc:docMk/>
            <pc:sldMk cId="2739552240" sldId="412"/>
            <ac:spMk id="6" creationId="{4B4D14AE-906F-C9C3-4A1A-7A71CA9D6059}"/>
          </ac:spMkLst>
        </pc:spChg>
        <pc:spChg chg="add mod ord">
          <ac:chgData name="Shafer, Ethan H MAJ" userId="505e747c-87be-44c0-94c2-fc4c31a873c1" providerId="ADAL" clId="{2AE5B7D6-8885-4321-8713-B7B979161C9D}" dt="2024-07-13T04:07:13.716" v="639" actId="20577"/>
          <ac:spMkLst>
            <pc:docMk/>
            <pc:sldMk cId="2739552240" sldId="412"/>
            <ac:spMk id="7" creationId="{73DD0DA1-BD34-CCCA-7D55-777FF3436077}"/>
          </ac:spMkLst>
        </pc:spChg>
        <pc:spChg chg="add mod ord">
          <ac:chgData name="Shafer, Ethan H MAJ" userId="505e747c-87be-44c0-94c2-fc4c31a873c1" providerId="ADAL" clId="{2AE5B7D6-8885-4321-8713-B7B979161C9D}" dt="2024-07-13T04:07:10.607" v="630" actId="700"/>
          <ac:spMkLst>
            <pc:docMk/>
            <pc:sldMk cId="2739552240" sldId="412"/>
            <ac:spMk id="8" creationId="{1F50E63E-A8DA-BF4E-6EF2-E40CB9D207C8}"/>
          </ac:spMkLst>
        </pc:spChg>
      </pc:sldChg>
      <pc:sldChg chg="new del">
        <pc:chgData name="Shafer, Ethan H MAJ" userId="505e747c-87be-44c0-94c2-fc4c31a873c1" providerId="ADAL" clId="{2AE5B7D6-8885-4321-8713-B7B979161C9D}" dt="2024-07-27T09:51:36.232" v="967" actId="47"/>
        <pc:sldMkLst>
          <pc:docMk/>
          <pc:sldMk cId="1101454173" sldId="413"/>
        </pc:sldMkLst>
      </pc:sldChg>
      <pc:sldChg chg="addSp delSp modSp new mod modClrScheme chgLayout">
        <pc:chgData name="Shafer, Ethan H MAJ" userId="505e747c-87be-44c0-94c2-fc4c31a873c1" providerId="ADAL" clId="{2AE5B7D6-8885-4321-8713-B7B979161C9D}" dt="2024-07-27T09:55:16.620" v="1188" actId="20577"/>
        <pc:sldMkLst>
          <pc:docMk/>
          <pc:sldMk cId="4118828791" sldId="413"/>
        </pc:sldMkLst>
        <pc:spChg chg="del mod ord">
          <ac:chgData name="Shafer, Ethan H MAJ" userId="505e747c-87be-44c0-94c2-fc4c31a873c1" providerId="ADAL" clId="{2AE5B7D6-8885-4321-8713-B7B979161C9D}" dt="2024-07-27T09:51:55.592" v="969" actId="700"/>
          <ac:spMkLst>
            <pc:docMk/>
            <pc:sldMk cId="4118828791" sldId="413"/>
            <ac:spMk id="2" creationId="{A067A5C4-10E5-DAD1-BC20-1287B0311EB1}"/>
          </ac:spMkLst>
        </pc:spChg>
        <pc:spChg chg="del mod ord">
          <ac:chgData name="Shafer, Ethan H MAJ" userId="505e747c-87be-44c0-94c2-fc4c31a873c1" providerId="ADAL" clId="{2AE5B7D6-8885-4321-8713-B7B979161C9D}" dt="2024-07-27T09:51:55.592" v="969" actId="700"/>
          <ac:spMkLst>
            <pc:docMk/>
            <pc:sldMk cId="4118828791" sldId="413"/>
            <ac:spMk id="3" creationId="{8FB36EF4-63F5-C496-AC7A-546E6A1BCAE5}"/>
          </ac:spMkLst>
        </pc:spChg>
        <pc:spChg chg="mod ord">
          <ac:chgData name="Shafer, Ethan H MAJ" userId="505e747c-87be-44c0-94c2-fc4c31a873c1" providerId="ADAL" clId="{2AE5B7D6-8885-4321-8713-B7B979161C9D}" dt="2024-07-27T09:52:13.815" v="993" actId="700"/>
          <ac:spMkLst>
            <pc:docMk/>
            <pc:sldMk cId="4118828791" sldId="413"/>
            <ac:spMk id="4" creationId="{AFEA9ACC-06F1-A983-9554-E7084CB427E7}"/>
          </ac:spMkLst>
        </pc:spChg>
        <pc:spChg chg="mod ord">
          <ac:chgData name="Shafer, Ethan H MAJ" userId="505e747c-87be-44c0-94c2-fc4c31a873c1" providerId="ADAL" clId="{2AE5B7D6-8885-4321-8713-B7B979161C9D}" dt="2024-07-27T09:52:13.815" v="993" actId="700"/>
          <ac:spMkLst>
            <pc:docMk/>
            <pc:sldMk cId="4118828791" sldId="413"/>
            <ac:spMk id="5" creationId="{34F621FE-F069-6602-3D61-C314E4AD0CD7}"/>
          </ac:spMkLst>
        </pc:spChg>
        <pc:spChg chg="mod ord">
          <ac:chgData name="Shafer, Ethan H MAJ" userId="505e747c-87be-44c0-94c2-fc4c31a873c1" providerId="ADAL" clId="{2AE5B7D6-8885-4321-8713-B7B979161C9D}" dt="2024-07-27T09:52:13.815" v="993" actId="700"/>
          <ac:spMkLst>
            <pc:docMk/>
            <pc:sldMk cId="4118828791" sldId="413"/>
            <ac:spMk id="6" creationId="{0FF46482-7B06-2376-7610-71881E1589AC}"/>
          </ac:spMkLst>
        </pc:spChg>
        <pc:spChg chg="add mod ord">
          <ac:chgData name="Shafer, Ethan H MAJ" userId="505e747c-87be-44c0-94c2-fc4c31a873c1" providerId="ADAL" clId="{2AE5B7D6-8885-4321-8713-B7B979161C9D}" dt="2024-07-27T09:52:13.815" v="993" actId="700"/>
          <ac:spMkLst>
            <pc:docMk/>
            <pc:sldMk cId="4118828791" sldId="413"/>
            <ac:spMk id="7" creationId="{EB795C94-EA09-4E64-4CE7-D19B00800035}"/>
          </ac:spMkLst>
        </pc:spChg>
        <pc:spChg chg="add mod ord">
          <ac:chgData name="Shafer, Ethan H MAJ" userId="505e747c-87be-44c0-94c2-fc4c31a873c1" providerId="ADAL" clId="{2AE5B7D6-8885-4321-8713-B7B979161C9D}" dt="2024-07-27T09:52:23.172" v="1004" actId="27636"/>
          <ac:spMkLst>
            <pc:docMk/>
            <pc:sldMk cId="4118828791" sldId="413"/>
            <ac:spMk id="8" creationId="{C60A84B0-D491-EE60-D511-D433615E9ABA}"/>
          </ac:spMkLst>
        </pc:spChg>
        <pc:spChg chg="add del mod ord">
          <ac:chgData name="Shafer, Ethan H MAJ" userId="505e747c-87be-44c0-94c2-fc4c31a873c1" providerId="ADAL" clId="{2AE5B7D6-8885-4321-8713-B7B979161C9D}" dt="2024-07-27T09:52:49.805" v="1008" actId="1032"/>
          <ac:spMkLst>
            <pc:docMk/>
            <pc:sldMk cId="4118828791" sldId="413"/>
            <ac:spMk id="9" creationId="{7F303FD5-FE3A-0052-D3BA-9D2B01078B5C}"/>
          </ac:spMkLst>
        </pc:spChg>
        <pc:graphicFrameChg chg="add mod modGraphic">
          <ac:chgData name="Shafer, Ethan H MAJ" userId="505e747c-87be-44c0-94c2-fc4c31a873c1" providerId="ADAL" clId="{2AE5B7D6-8885-4321-8713-B7B979161C9D}" dt="2024-07-27T09:55:16.620" v="1188" actId="20577"/>
          <ac:graphicFrameMkLst>
            <pc:docMk/>
            <pc:sldMk cId="4118828791" sldId="413"/>
            <ac:graphicFrameMk id="10" creationId="{8C131AD0-689F-6793-E530-6F37417D127B}"/>
          </ac:graphicFrameMkLst>
        </pc:graphicFrameChg>
      </pc:sldChg>
      <pc:sldMasterChg chg="addSp modSldLayout">
        <pc:chgData name="Shafer, Ethan H MAJ" userId="505e747c-87be-44c0-94c2-fc4c31a873c1" providerId="ADAL" clId="{2AE5B7D6-8885-4321-8713-B7B979161C9D}" dt="2024-07-13T01:06:19.472" v="0"/>
        <pc:sldMasterMkLst>
          <pc:docMk/>
          <pc:sldMasterMk cId="2734626914" sldId="2147483660"/>
        </pc:sldMasterMkLst>
        <pc:picChg chg="add">
          <ac:chgData name="Shafer, Ethan H MAJ" userId="505e747c-87be-44c0-94c2-fc4c31a873c1" providerId="ADAL" clId="{2AE5B7D6-8885-4321-8713-B7B979161C9D}" dt="2024-07-13T01:06:19.472" v="0"/>
          <ac:picMkLst>
            <pc:docMk/>
            <pc:sldMasterMk cId="2734626914" sldId="2147483660"/>
            <ac:picMk id="8" creationId="{F9F5C4B0-DD2C-D375-FA5C-E2E61F4A3B80}"/>
          </ac:picMkLst>
        </pc:picChg>
        <pc:picChg chg="add">
          <ac:chgData name="Shafer, Ethan H MAJ" userId="505e747c-87be-44c0-94c2-fc4c31a873c1" providerId="ADAL" clId="{2AE5B7D6-8885-4321-8713-B7B979161C9D}" dt="2024-07-13T01:06:19.472" v="0"/>
          <ac:picMkLst>
            <pc:docMk/>
            <pc:sldMasterMk cId="2734626914" sldId="2147483660"/>
            <ac:picMk id="9" creationId="{AC645E4C-FB34-09AB-B5F4-755D0645F3EE}"/>
          </ac:picMkLst>
        </pc:picChg>
        <pc:sldLayoutChg chg="addSp">
          <pc:chgData name="Shafer, Ethan H MAJ" userId="505e747c-87be-44c0-94c2-fc4c31a873c1" providerId="ADAL" clId="{2AE5B7D6-8885-4321-8713-B7B979161C9D}" dt="2024-07-13T01:06:19.472" v="0"/>
          <pc:sldLayoutMkLst>
            <pc:docMk/>
            <pc:sldMasterMk cId="2734626914" sldId="2147483660"/>
            <pc:sldLayoutMk cId="1434127528" sldId="2147483661"/>
          </pc:sldLayoutMkLst>
          <pc:spChg chg="add">
            <ac:chgData name="Shafer, Ethan H MAJ" userId="505e747c-87be-44c0-94c2-fc4c31a873c1" providerId="ADAL" clId="{2AE5B7D6-8885-4321-8713-B7B979161C9D}" dt="2024-07-13T01:06:19.472" v="0"/>
            <ac:spMkLst>
              <pc:docMk/>
              <pc:sldMasterMk cId="2734626914" sldId="2147483660"/>
              <pc:sldLayoutMk cId="1434127528" sldId="2147483661"/>
              <ac:spMk id="8" creationId="{8135CF74-B3FA-71AC-798C-02BAFDC9076C}"/>
            </ac:spMkLst>
          </pc:spChg>
        </pc:sldLayoutChg>
      </pc:sldMasterChg>
      <pc:sldMasterChg chg="addSp modSldLayout">
        <pc:chgData name="Shafer, Ethan H MAJ" userId="505e747c-87be-44c0-94c2-fc4c31a873c1" providerId="ADAL" clId="{2AE5B7D6-8885-4321-8713-B7B979161C9D}" dt="2024-07-13T01:06:29.172" v="5"/>
        <pc:sldMasterMkLst>
          <pc:docMk/>
          <pc:sldMasterMk cId="905946972" sldId="2147483677"/>
        </pc:sldMasterMkLst>
        <pc:picChg chg="add">
          <ac:chgData name="Shafer, Ethan H MAJ" userId="505e747c-87be-44c0-94c2-fc4c31a873c1" providerId="ADAL" clId="{2AE5B7D6-8885-4321-8713-B7B979161C9D}" dt="2024-07-13T01:06:29.172" v="5"/>
          <ac:picMkLst>
            <pc:docMk/>
            <pc:sldMasterMk cId="905946972" sldId="2147483677"/>
            <ac:picMk id="9" creationId="{B2BF27F9-46C7-0B7D-7A34-90EB396894BF}"/>
          </ac:picMkLst>
        </pc:picChg>
        <pc:picChg chg="add">
          <ac:chgData name="Shafer, Ethan H MAJ" userId="505e747c-87be-44c0-94c2-fc4c31a873c1" providerId="ADAL" clId="{2AE5B7D6-8885-4321-8713-B7B979161C9D}" dt="2024-07-13T01:06:29.172" v="5"/>
          <ac:picMkLst>
            <pc:docMk/>
            <pc:sldMasterMk cId="905946972" sldId="2147483677"/>
            <ac:picMk id="11" creationId="{8D0A2565-07D0-8503-8E57-93A1B4A3789A}"/>
          </ac:picMkLst>
        </pc:picChg>
        <pc:sldLayoutChg chg="addSp">
          <pc:chgData name="Shafer, Ethan H MAJ" userId="505e747c-87be-44c0-94c2-fc4c31a873c1" providerId="ADAL" clId="{2AE5B7D6-8885-4321-8713-B7B979161C9D}" dt="2024-07-13T01:06:29.172" v="5"/>
          <pc:sldLayoutMkLst>
            <pc:docMk/>
            <pc:sldMasterMk cId="905946972" sldId="2147483677"/>
            <pc:sldLayoutMk cId="1527264705" sldId="2147483678"/>
          </pc:sldLayoutMkLst>
          <pc:spChg chg="add">
            <ac:chgData name="Shafer, Ethan H MAJ" userId="505e747c-87be-44c0-94c2-fc4c31a873c1" providerId="ADAL" clId="{2AE5B7D6-8885-4321-8713-B7B979161C9D}" dt="2024-07-13T01:06:29.172" v="5"/>
            <ac:spMkLst>
              <pc:docMk/>
              <pc:sldMasterMk cId="905946972" sldId="2147483677"/>
              <pc:sldLayoutMk cId="1527264705" sldId="2147483678"/>
              <ac:spMk id="7" creationId="{5FB8C478-10F1-D934-2421-49DDE1A3D112}"/>
            </ac:spMkLst>
          </pc:spChg>
        </pc:sldLayoutChg>
      </pc:sldMasterChg>
      <pc:sldMasterChg chg="addSp modSldLayout">
        <pc:chgData name="Shafer, Ethan H MAJ" userId="505e747c-87be-44c0-94c2-fc4c31a873c1" providerId="ADAL" clId="{2AE5B7D6-8885-4321-8713-B7B979161C9D}" dt="2024-07-13T01:06:39.171" v="13"/>
        <pc:sldMasterMkLst>
          <pc:docMk/>
          <pc:sldMasterMk cId="2219773339" sldId="2147483689"/>
        </pc:sldMasterMkLst>
        <pc:picChg chg="add">
          <ac:chgData name="Shafer, Ethan H MAJ" userId="505e747c-87be-44c0-94c2-fc4c31a873c1" providerId="ADAL" clId="{2AE5B7D6-8885-4321-8713-B7B979161C9D}" dt="2024-07-13T01:06:39.171" v="13"/>
          <ac:picMkLst>
            <pc:docMk/>
            <pc:sldMasterMk cId="2219773339" sldId="2147483689"/>
            <ac:picMk id="9" creationId="{5390F02D-1885-80DF-242A-545F1A84BE28}"/>
          </ac:picMkLst>
        </pc:picChg>
        <pc:picChg chg="add">
          <ac:chgData name="Shafer, Ethan H MAJ" userId="505e747c-87be-44c0-94c2-fc4c31a873c1" providerId="ADAL" clId="{2AE5B7D6-8885-4321-8713-B7B979161C9D}" dt="2024-07-13T01:06:39.171" v="13"/>
          <ac:picMkLst>
            <pc:docMk/>
            <pc:sldMasterMk cId="2219773339" sldId="2147483689"/>
            <ac:picMk id="10" creationId="{662F7892-EF2C-2CB1-546F-6D24507E1863}"/>
          </ac:picMkLst>
        </pc:picChg>
        <pc:sldLayoutChg chg="addSp">
          <pc:chgData name="Shafer, Ethan H MAJ" userId="505e747c-87be-44c0-94c2-fc4c31a873c1" providerId="ADAL" clId="{2AE5B7D6-8885-4321-8713-B7B979161C9D}" dt="2024-07-13T01:06:39.171" v="13"/>
          <pc:sldLayoutMkLst>
            <pc:docMk/>
            <pc:sldMasterMk cId="2219773339" sldId="2147483689"/>
            <pc:sldLayoutMk cId="3951135223" sldId="2147483690"/>
          </pc:sldLayoutMkLst>
          <pc:spChg chg="add">
            <ac:chgData name="Shafer, Ethan H MAJ" userId="505e747c-87be-44c0-94c2-fc4c31a873c1" providerId="ADAL" clId="{2AE5B7D6-8885-4321-8713-B7B979161C9D}" dt="2024-07-13T01:06:39.171" v="13"/>
            <ac:spMkLst>
              <pc:docMk/>
              <pc:sldMasterMk cId="2219773339" sldId="2147483689"/>
              <pc:sldLayoutMk cId="3951135223" sldId="2147483690"/>
              <ac:spMk id="6" creationId="{60C2EA0B-DB94-738E-EC70-65773D8189BA}"/>
            </ac:spMkLst>
          </pc:spChg>
        </pc:sldLayoutChg>
      </pc:sldMasterChg>
      <pc:sldMasterChg chg="addSp modSp mod modSldLayout">
        <pc:chgData name="Shafer, Ethan H MAJ" userId="505e747c-87be-44c0-94c2-fc4c31a873c1" providerId="ADAL" clId="{2AE5B7D6-8885-4321-8713-B7B979161C9D}" dt="2024-07-13T01:07:41.232" v="31" actId="1076"/>
        <pc:sldMasterMkLst>
          <pc:docMk/>
          <pc:sldMasterMk cId="1170358065" sldId="2147483707"/>
        </pc:sldMasterMkLst>
        <pc:picChg chg="add mod">
          <ac:chgData name="Shafer, Ethan H MAJ" userId="505e747c-87be-44c0-94c2-fc4c31a873c1" providerId="ADAL" clId="{2AE5B7D6-8885-4321-8713-B7B979161C9D}" dt="2024-07-13T01:07:41.232" v="31" actId="1076"/>
          <ac:picMkLst>
            <pc:docMk/>
            <pc:sldMasterMk cId="1170358065" sldId="2147483707"/>
            <ac:picMk id="7" creationId="{11435B22-2D6A-BC7E-BEAD-ED7054836401}"/>
          </ac:picMkLst>
        </pc:picChg>
        <pc:picChg chg="add mod">
          <ac:chgData name="Shafer, Ethan H MAJ" userId="505e747c-87be-44c0-94c2-fc4c31a873c1" providerId="ADAL" clId="{2AE5B7D6-8885-4321-8713-B7B979161C9D}" dt="2024-07-13T01:07:35.784" v="30" actId="1076"/>
          <ac:picMkLst>
            <pc:docMk/>
            <pc:sldMasterMk cId="1170358065" sldId="2147483707"/>
            <ac:picMk id="8" creationId="{3ABB6E0C-D5DC-67E4-2208-368D39378369}"/>
          </ac:picMkLst>
        </pc:picChg>
        <pc:sldLayoutChg chg="addSp">
          <pc:chgData name="Shafer, Ethan H MAJ" userId="505e747c-87be-44c0-94c2-fc4c31a873c1" providerId="ADAL" clId="{2AE5B7D6-8885-4321-8713-B7B979161C9D}" dt="2024-07-13T01:06:51.612" v="22"/>
          <pc:sldLayoutMkLst>
            <pc:docMk/>
            <pc:sldMasterMk cId="1170358065" sldId="2147483707"/>
            <pc:sldLayoutMk cId="3568189710" sldId="2147483708"/>
          </pc:sldLayoutMkLst>
          <pc:spChg chg="add">
            <ac:chgData name="Shafer, Ethan H MAJ" userId="505e747c-87be-44c0-94c2-fc4c31a873c1" providerId="ADAL" clId="{2AE5B7D6-8885-4321-8713-B7B979161C9D}" dt="2024-07-13T01:06:51.612" v="22"/>
            <ac:spMkLst>
              <pc:docMk/>
              <pc:sldMasterMk cId="1170358065" sldId="2147483707"/>
              <pc:sldLayoutMk cId="3568189710" sldId="2147483708"/>
              <ac:spMk id="7" creationId="{7EF18878-A914-4784-91B9-01253C92A214}"/>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A326FB-8CDE-4C6A-B378-9BEEC3DC42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7FC9C24-C209-4149-8E4C-65E9C69EC50C}">
      <dgm:prSet phldrT="[Text]"/>
      <dgm:spPr/>
      <dgm:t>
        <a:bodyPr/>
        <a:lstStyle/>
        <a:p>
          <a:r>
            <a:rPr lang="en-US" dirty="0"/>
            <a:t>SQL</a:t>
          </a:r>
        </a:p>
      </dgm:t>
    </dgm:pt>
    <dgm:pt modelId="{C9034DAE-7E45-4D4F-BB12-960515B7321E}" type="parTrans" cxnId="{D4264002-B86F-451A-8CF9-27E07D8CCF28}">
      <dgm:prSet/>
      <dgm:spPr/>
      <dgm:t>
        <a:bodyPr/>
        <a:lstStyle/>
        <a:p>
          <a:endParaRPr lang="en-US"/>
        </a:p>
      </dgm:t>
    </dgm:pt>
    <dgm:pt modelId="{AF645688-66D7-4696-B42F-26E6E5CB7DE9}" type="sibTrans" cxnId="{D4264002-B86F-451A-8CF9-27E07D8CCF28}">
      <dgm:prSet/>
      <dgm:spPr/>
      <dgm:t>
        <a:bodyPr/>
        <a:lstStyle/>
        <a:p>
          <a:endParaRPr lang="en-US"/>
        </a:p>
      </dgm:t>
    </dgm:pt>
    <dgm:pt modelId="{BE34BEA0-ED52-4834-ABEB-A1D77AED6E33}">
      <dgm:prSet phldrT="[Text]"/>
      <dgm:spPr/>
      <dgm:t>
        <a:bodyPr/>
        <a:lstStyle/>
        <a:p>
          <a:r>
            <a:rPr lang="en-US" dirty="0"/>
            <a:t>Data Definition</a:t>
          </a:r>
        </a:p>
      </dgm:t>
    </dgm:pt>
    <dgm:pt modelId="{F841E430-9F5F-4BEA-BF84-13C5156A59F0}" type="parTrans" cxnId="{233B1149-C1D5-404D-A3D4-6F75E03764EF}">
      <dgm:prSet/>
      <dgm:spPr/>
      <dgm:t>
        <a:bodyPr/>
        <a:lstStyle/>
        <a:p>
          <a:endParaRPr lang="en-US"/>
        </a:p>
      </dgm:t>
    </dgm:pt>
    <dgm:pt modelId="{8EDF0BB7-CB55-4CB4-9CAC-F2B9E1B8E1FC}" type="sibTrans" cxnId="{233B1149-C1D5-404D-A3D4-6F75E03764EF}">
      <dgm:prSet/>
      <dgm:spPr/>
      <dgm:t>
        <a:bodyPr/>
        <a:lstStyle/>
        <a:p>
          <a:endParaRPr lang="en-US"/>
        </a:p>
      </dgm:t>
    </dgm:pt>
    <dgm:pt modelId="{CE6FF974-9159-4D68-AAAD-B8EC3AA31824}">
      <dgm:prSet phldrT="[Text]"/>
      <dgm:spPr/>
      <dgm:t>
        <a:bodyPr/>
        <a:lstStyle/>
        <a:p>
          <a:r>
            <a:rPr lang="en-US" dirty="0"/>
            <a:t>Data Modification</a:t>
          </a:r>
        </a:p>
      </dgm:t>
    </dgm:pt>
    <dgm:pt modelId="{B308FF66-698A-4A9E-8569-D0557F0FF36E}" type="parTrans" cxnId="{B2E76015-5694-43FE-AC2B-8D98E3FF67D9}">
      <dgm:prSet/>
      <dgm:spPr/>
      <dgm:t>
        <a:bodyPr/>
        <a:lstStyle/>
        <a:p>
          <a:endParaRPr lang="en-US"/>
        </a:p>
      </dgm:t>
    </dgm:pt>
    <dgm:pt modelId="{46EB5981-F54C-4782-A642-46641D45BC4D}" type="sibTrans" cxnId="{B2E76015-5694-43FE-AC2B-8D98E3FF67D9}">
      <dgm:prSet/>
      <dgm:spPr/>
      <dgm:t>
        <a:bodyPr/>
        <a:lstStyle/>
        <a:p>
          <a:endParaRPr lang="en-US"/>
        </a:p>
      </dgm:t>
    </dgm:pt>
    <dgm:pt modelId="{AB97E36C-7E93-45E0-A3F0-E0C81265938C}">
      <dgm:prSet phldrT="[Text]"/>
      <dgm:spPr/>
      <dgm:t>
        <a:bodyPr/>
        <a:lstStyle/>
        <a:p>
          <a:r>
            <a:rPr lang="en-US" dirty="0"/>
            <a:t>Queries</a:t>
          </a:r>
        </a:p>
      </dgm:t>
    </dgm:pt>
    <dgm:pt modelId="{38A4B9A4-FFCB-497E-B2D1-D5FBE33D3E25}" type="parTrans" cxnId="{13DF721B-C026-46D3-B06A-AA49F6CE2ACC}">
      <dgm:prSet/>
      <dgm:spPr/>
      <dgm:t>
        <a:bodyPr/>
        <a:lstStyle/>
        <a:p>
          <a:endParaRPr lang="en-US"/>
        </a:p>
      </dgm:t>
    </dgm:pt>
    <dgm:pt modelId="{936905CC-7478-4570-BF10-00C8C69B55ED}" type="sibTrans" cxnId="{13DF721B-C026-46D3-B06A-AA49F6CE2ACC}">
      <dgm:prSet/>
      <dgm:spPr/>
      <dgm:t>
        <a:bodyPr/>
        <a:lstStyle/>
        <a:p>
          <a:endParaRPr lang="en-US"/>
        </a:p>
      </dgm:t>
    </dgm:pt>
    <dgm:pt modelId="{94ABE5F1-FC62-4A05-B413-8CFE18336FDE}">
      <dgm:prSet phldrT="[Text]"/>
      <dgm:spPr/>
      <dgm:t>
        <a:bodyPr/>
        <a:lstStyle/>
        <a:p>
          <a:r>
            <a:rPr lang="en-US" dirty="0"/>
            <a:t>Integrity</a:t>
          </a:r>
        </a:p>
      </dgm:t>
    </dgm:pt>
    <dgm:pt modelId="{0A6EBF12-A6A2-4ED2-9AD9-4C65525A9B44}" type="parTrans" cxnId="{1C44CEC0-9615-4E3A-83D7-F3F0A2A3F708}">
      <dgm:prSet/>
      <dgm:spPr/>
    </dgm:pt>
    <dgm:pt modelId="{5AE79A3D-EFCB-4918-8391-43D660A6CEBA}" type="sibTrans" cxnId="{1C44CEC0-9615-4E3A-83D7-F3F0A2A3F708}">
      <dgm:prSet/>
      <dgm:spPr/>
    </dgm:pt>
    <dgm:pt modelId="{F55ED083-5BED-42C0-B948-090554CD5D96}">
      <dgm:prSet phldrT="[Text]"/>
      <dgm:spPr/>
      <dgm:t>
        <a:bodyPr/>
        <a:lstStyle/>
        <a:p>
          <a:r>
            <a:rPr lang="en-US" dirty="0"/>
            <a:t>Apps</a:t>
          </a:r>
        </a:p>
      </dgm:t>
    </dgm:pt>
    <dgm:pt modelId="{B633B5DA-CEF0-4A07-B7A6-5F6C394809ED}" type="parTrans" cxnId="{DD6DF966-D7D5-4AD1-98FF-83F874EB7FCC}">
      <dgm:prSet/>
      <dgm:spPr/>
    </dgm:pt>
    <dgm:pt modelId="{1F7741BC-8EF3-4929-B752-2F8F2CBFC852}" type="sibTrans" cxnId="{DD6DF966-D7D5-4AD1-98FF-83F874EB7FCC}">
      <dgm:prSet/>
      <dgm:spPr/>
    </dgm:pt>
    <dgm:pt modelId="{F75A44B8-C68F-4FCC-B3BC-B795E3E33613}">
      <dgm:prSet phldrT="[Text]"/>
      <dgm:spPr/>
      <dgm:t>
        <a:bodyPr/>
        <a:lstStyle/>
        <a:p>
          <a:r>
            <a:rPr lang="en-US" dirty="0"/>
            <a:t>Data Design</a:t>
          </a:r>
        </a:p>
      </dgm:t>
    </dgm:pt>
    <dgm:pt modelId="{0AE12AF0-B64B-418A-9198-B2E99E8E288A}" type="parTrans" cxnId="{4616D264-97A5-4148-A040-46770277777D}">
      <dgm:prSet/>
      <dgm:spPr/>
    </dgm:pt>
    <dgm:pt modelId="{25221D21-6360-47D6-960D-139117473FB5}" type="sibTrans" cxnId="{4616D264-97A5-4148-A040-46770277777D}">
      <dgm:prSet/>
      <dgm:spPr/>
    </dgm:pt>
    <dgm:pt modelId="{BFA6040C-1B69-42E1-BBD7-31DA1DB7BCAB}">
      <dgm:prSet phldrT="[Text]"/>
      <dgm:spPr/>
      <dgm:t>
        <a:bodyPr/>
        <a:lstStyle/>
        <a:p>
          <a:r>
            <a:rPr lang="en-US" dirty="0"/>
            <a:t>Databases from code</a:t>
          </a:r>
        </a:p>
      </dgm:t>
    </dgm:pt>
    <dgm:pt modelId="{363358C6-AF36-4BA1-99C7-A2331C7CE767}" type="parTrans" cxnId="{EF80792F-9605-4AA8-8FF5-D6C8CCB5AD6A}">
      <dgm:prSet/>
      <dgm:spPr/>
    </dgm:pt>
    <dgm:pt modelId="{0D770569-2118-46C4-94BD-13CC37C34897}" type="sibTrans" cxnId="{EF80792F-9605-4AA8-8FF5-D6C8CCB5AD6A}">
      <dgm:prSet/>
      <dgm:spPr/>
    </dgm:pt>
    <dgm:pt modelId="{37FD2ED4-E93D-4537-AE67-7FB013187A7C}">
      <dgm:prSet phldrT="[Text]"/>
      <dgm:spPr/>
      <dgm:t>
        <a:bodyPr/>
        <a:lstStyle/>
        <a:p>
          <a:r>
            <a:rPr lang="en-US" dirty="0"/>
            <a:t>App design</a:t>
          </a:r>
        </a:p>
      </dgm:t>
    </dgm:pt>
    <dgm:pt modelId="{570DCF09-1517-4642-866C-7566EB14C59A}" type="parTrans" cxnId="{1D718DC9-189E-47FD-A454-99550BBD2E8A}">
      <dgm:prSet/>
      <dgm:spPr/>
    </dgm:pt>
    <dgm:pt modelId="{EC7661F0-E131-47C1-A6A0-8657F89E935F}" type="sibTrans" cxnId="{1D718DC9-189E-47FD-A454-99550BBD2E8A}">
      <dgm:prSet/>
      <dgm:spPr/>
    </dgm:pt>
    <dgm:pt modelId="{0B686151-CFA7-442D-BF38-294053C01EFE}">
      <dgm:prSet phldrT="[Text]"/>
      <dgm:spPr/>
      <dgm:t>
        <a:bodyPr/>
        <a:lstStyle/>
        <a:p>
          <a:r>
            <a:rPr lang="en-US" dirty="0"/>
            <a:t>Misc.</a:t>
          </a:r>
        </a:p>
      </dgm:t>
    </dgm:pt>
    <dgm:pt modelId="{7DCFFAE4-90AC-4A35-A418-532392D28769}" type="parTrans" cxnId="{D194E082-4715-4F65-BD3F-91222F9E9203}">
      <dgm:prSet/>
      <dgm:spPr/>
    </dgm:pt>
    <dgm:pt modelId="{BB9708A1-06A7-4F29-8EF6-E5EE3BCB1212}" type="sibTrans" cxnId="{D194E082-4715-4F65-BD3F-91222F9E9203}">
      <dgm:prSet/>
      <dgm:spPr/>
    </dgm:pt>
    <dgm:pt modelId="{9302EE7C-0259-4F1B-83AE-B2B0AE146134}">
      <dgm:prSet phldrT="[Text]"/>
      <dgm:spPr/>
      <dgm:t>
        <a:bodyPr/>
        <a:lstStyle/>
        <a:p>
          <a:r>
            <a:rPr lang="en-US" dirty="0"/>
            <a:t>Security</a:t>
          </a:r>
        </a:p>
      </dgm:t>
    </dgm:pt>
    <dgm:pt modelId="{14A60FF4-CBAE-4562-8BE4-65D45BE2F4D3}" type="parTrans" cxnId="{4D66C326-D536-44F4-9485-27A3759C58E9}">
      <dgm:prSet/>
      <dgm:spPr/>
    </dgm:pt>
    <dgm:pt modelId="{F80C0CEF-773B-4D69-8DE1-22333D3F94A6}" type="sibTrans" cxnId="{4D66C326-D536-44F4-9485-27A3759C58E9}">
      <dgm:prSet/>
      <dgm:spPr/>
    </dgm:pt>
    <dgm:pt modelId="{BB3C6EF3-5AD5-4B80-9820-64A1CC083FEE}">
      <dgm:prSet phldrT="[Text]"/>
      <dgm:spPr/>
      <dgm:t>
        <a:bodyPr/>
        <a:lstStyle/>
        <a:p>
          <a:r>
            <a:rPr lang="en-US" dirty="0"/>
            <a:t>Final Project</a:t>
          </a:r>
        </a:p>
      </dgm:t>
    </dgm:pt>
    <dgm:pt modelId="{DABC7406-C20B-4236-8D01-9F4A98FC371C}" type="parTrans" cxnId="{5D603E4A-C7D3-417A-AC09-C049FDB6EF49}">
      <dgm:prSet/>
      <dgm:spPr/>
    </dgm:pt>
    <dgm:pt modelId="{381D97F8-7B86-4DC0-92B5-FE7B4F2874C6}" type="sibTrans" cxnId="{5D603E4A-C7D3-417A-AC09-C049FDB6EF49}">
      <dgm:prSet/>
      <dgm:spPr/>
    </dgm:pt>
    <dgm:pt modelId="{5D44162B-B557-457A-85A4-2220A8A7068A}">
      <dgm:prSet phldrT="[Text]"/>
      <dgm:spPr/>
      <dgm:t>
        <a:bodyPr/>
        <a:lstStyle/>
        <a:p>
          <a:r>
            <a:rPr lang="en-US" dirty="0"/>
            <a:t>Other Databases</a:t>
          </a:r>
        </a:p>
      </dgm:t>
    </dgm:pt>
    <dgm:pt modelId="{0FC9CDAE-DEAE-424F-86D5-761F29FD92ED}" type="parTrans" cxnId="{89186511-0CF5-4EBD-8252-8D0E30660211}">
      <dgm:prSet/>
      <dgm:spPr/>
    </dgm:pt>
    <dgm:pt modelId="{3A659BD7-230F-49F3-AF07-A86BD288A28B}" type="sibTrans" cxnId="{89186511-0CF5-4EBD-8252-8D0E30660211}">
      <dgm:prSet/>
      <dgm:spPr/>
    </dgm:pt>
    <dgm:pt modelId="{3122791A-9C9F-45C8-980A-0AD81728273C}" type="pres">
      <dgm:prSet presAssocID="{60A326FB-8CDE-4C6A-B378-9BEEC3DC4290}" presName="vert0" presStyleCnt="0">
        <dgm:presLayoutVars>
          <dgm:dir/>
          <dgm:animOne val="branch"/>
          <dgm:animLvl val="lvl"/>
        </dgm:presLayoutVars>
      </dgm:prSet>
      <dgm:spPr/>
    </dgm:pt>
    <dgm:pt modelId="{BB5C1C56-AB6F-4709-A2F0-7CD0606633BF}" type="pres">
      <dgm:prSet presAssocID="{F7FC9C24-C209-4149-8E4C-65E9C69EC50C}" presName="thickLine" presStyleLbl="alignNode1" presStyleIdx="0" presStyleCnt="3"/>
      <dgm:spPr/>
    </dgm:pt>
    <dgm:pt modelId="{7570742E-37EF-44FA-82D4-9D9127CF4F6F}" type="pres">
      <dgm:prSet presAssocID="{F7FC9C24-C209-4149-8E4C-65E9C69EC50C}" presName="horz1" presStyleCnt="0"/>
      <dgm:spPr/>
    </dgm:pt>
    <dgm:pt modelId="{4536B286-3936-49A7-AB51-44D6E031E7FD}" type="pres">
      <dgm:prSet presAssocID="{F7FC9C24-C209-4149-8E4C-65E9C69EC50C}" presName="tx1" presStyleLbl="revTx" presStyleIdx="0" presStyleCnt="13"/>
      <dgm:spPr/>
    </dgm:pt>
    <dgm:pt modelId="{2177BAE5-7D11-48CC-B8C1-DE18299E5DFE}" type="pres">
      <dgm:prSet presAssocID="{F7FC9C24-C209-4149-8E4C-65E9C69EC50C}" presName="vert1" presStyleCnt="0"/>
      <dgm:spPr/>
    </dgm:pt>
    <dgm:pt modelId="{7B510708-93E5-40AF-A094-6C15A57A227F}" type="pres">
      <dgm:prSet presAssocID="{BE34BEA0-ED52-4834-ABEB-A1D77AED6E33}" presName="vertSpace2a" presStyleCnt="0"/>
      <dgm:spPr/>
    </dgm:pt>
    <dgm:pt modelId="{465DAFBE-1A60-4EC4-B8B1-C698FAF11AAF}" type="pres">
      <dgm:prSet presAssocID="{BE34BEA0-ED52-4834-ABEB-A1D77AED6E33}" presName="horz2" presStyleCnt="0"/>
      <dgm:spPr/>
    </dgm:pt>
    <dgm:pt modelId="{98CEB6CD-DB70-4E56-B459-05E23080A19D}" type="pres">
      <dgm:prSet presAssocID="{BE34BEA0-ED52-4834-ABEB-A1D77AED6E33}" presName="horzSpace2" presStyleCnt="0"/>
      <dgm:spPr/>
    </dgm:pt>
    <dgm:pt modelId="{A9D86F01-5746-4762-B2DF-220AB5223C89}" type="pres">
      <dgm:prSet presAssocID="{BE34BEA0-ED52-4834-ABEB-A1D77AED6E33}" presName="tx2" presStyleLbl="revTx" presStyleIdx="1" presStyleCnt="13"/>
      <dgm:spPr/>
    </dgm:pt>
    <dgm:pt modelId="{A7A29AD5-C585-406B-8786-67BBBBCE3E9D}" type="pres">
      <dgm:prSet presAssocID="{BE34BEA0-ED52-4834-ABEB-A1D77AED6E33}" presName="vert2" presStyleCnt="0"/>
      <dgm:spPr/>
    </dgm:pt>
    <dgm:pt modelId="{06BB8A2A-E22F-41B7-AAAF-30CDA4073123}" type="pres">
      <dgm:prSet presAssocID="{BE34BEA0-ED52-4834-ABEB-A1D77AED6E33}" presName="thinLine2b" presStyleLbl="callout" presStyleIdx="0" presStyleCnt="10"/>
      <dgm:spPr/>
    </dgm:pt>
    <dgm:pt modelId="{A2046655-51F8-4A23-B551-B77977EADF27}" type="pres">
      <dgm:prSet presAssocID="{BE34BEA0-ED52-4834-ABEB-A1D77AED6E33}" presName="vertSpace2b" presStyleCnt="0"/>
      <dgm:spPr/>
    </dgm:pt>
    <dgm:pt modelId="{47F83298-3F7F-47F5-8A07-F9DE797A8E3A}" type="pres">
      <dgm:prSet presAssocID="{CE6FF974-9159-4D68-AAAD-B8EC3AA31824}" presName="horz2" presStyleCnt="0"/>
      <dgm:spPr/>
    </dgm:pt>
    <dgm:pt modelId="{53157F92-909F-4698-8FAE-F0182ADBC81F}" type="pres">
      <dgm:prSet presAssocID="{CE6FF974-9159-4D68-AAAD-B8EC3AA31824}" presName="horzSpace2" presStyleCnt="0"/>
      <dgm:spPr/>
    </dgm:pt>
    <dgm:pt modelId="{1990B873-8C7B-4087-A074-8F7B26CB0352}" type="pres">
      <dgm:prSet presAssocID="{CE6FF974-9159-4D68-AAAD-B8EC3AA31824}" presName="tx2" presStyleLbl="revTx" presStyleIdx="2" presStyleCnt="13"/>
      <dgm:spPr/>
    </dgm:pt>
    <dgm:pt modelId="{4931101A-356A-45A0-A090-2BDD5CEA2901}" type="pres">
      <dgm:prSet presAssocID="{CE6FF974-9159-4D68-AAAD-B8EC3AA31824}" presName="vert2" presStyleCnt="0"/>
      <dgm:spPr/>
    </dgm:pt>
    <dgm:pt modelId="{C811457E-9EBF-4CB9-89CE-85C23E885B82}" type="pres">
      <dgm:prSet presAssocID="{CE6FF974-9159-4D68-AAAD-B8EC3AA31824}" presName="thinLine2b" presStyleLbl="callout" presStyleIdx="1" presStyleCnt="10"/>
      <dgm:spPr/>
    </dgm:pt>
    <dgm:pt modelId="{3C58DF70-CC5A-4B15-8C92-4680C194D871}" type="pres">
      <dgm:prSet presAssocID="{CE6FF974-9159-4D68-AAAD-B8EC3AA31824}" presName="vertSpace2b" presStyleCnt="0"/>
      <dgm:spPr/>
    </dgm:pt>
    <dgm:pt modelId="{32D1AE3C-4D39-4A6F-817E-0C6027A0DE99}" type="pres">
      <dgm:prSet presAssocID="{AB97E36C-7E93-45E0-A3F0-E0C81265938C}" presName="horz2" presStyleCnt="0"/>
      <dgm:spPr/>
    </dgm:pt>
    <dgm:pt modelId="{EB860FFE-D99D-4F34-BA77-EE2DD672EDE1}" type="pres">
      <dgm:prSet presAssocID="{AB97E36C-7E93-45E0-A3F0-E0C81265938C}" presName="horzSpace2" presStyleCnt="0"/>
      <dgm:spPr/>
    </dgm:pt>
    <dgm:pt modelId="{DDAD7CA7-E1AB-4775-804D-CDC76A6BE304}" type="pres">
      <dgm:prSet presAssocID="{AB97E36C-7E93-45E0-A3F0-E0C81265938C}" presName="tx2" presStyleLbl="revTx" presStyleIdx="3" presStyleCnt="13"/>
      <dgm:spPr/>
    </dgm:pt>
    <dgm:pt modelId="{C88273C1-E975-41B0-AE12-3DF075DAA33A}" type="pres">
      <dgm:prSet presAssocID="{AB97E36C-7E93-45E0-A3F0-E0C81265938C}" presName="vert2" presStyleCnt="0"/>
      <dgm:spPr/>
    </dgm:pt>
    <dgm:pt modelId="{41712D9C-E710-4882-B3A5-5FEAC5523BF4}" type="pres">
      <dgm:prSet presAssocID="{AB97E36C-7E93-45E0-A3F0-E0C81265938C}" presName="thinLine2b" presStyleLbl="callout" presStyleIdx="2" presStyleCnt="10"/>
      <dgm:spPr/>
    </dgm:pt>
    <dgm:pt modelId="{ED80365F-978F-4D71-BF03-24A6EAB32466}" type="pres">
      <dgm:prSet presAssocID="{AB97E36C-7E93-45E0-A3F0-E0C81265938C}" presName="vertSpace2b" presStyleCnt="0"/>
      <dgm:spPr/>
    </dgm:pt>
    <dgm:pt modelId="{8C73E19A-076B-40C9-9300-785C37E040FE}" type="pres">
      <dgm:prSet presAssocID="{94ABE5F1-FC62-4A05-B413-8CFE18336FDE}" presName="horz2" presStyleCnt="0"/>
      <dgm:spPr/>
    </dgm:pt>
    <dgm:pt modelId="{B3DE0A52-9121-4FE1-92A7-5B901ECCEC45}" type="pres">
      <dgm:prSet presAssocID="{94ABE5F1-FC62-4A05-B413-8CFE18336FDE}" presName="horzSpace2" presStyleCnt="0"/>
      <dgm:spPr/>
    </dgm:pt>
    <dgm:pt modelId="{460E04F7-E6F2-4095-88A1-A69A6F20C90F}" type="pres">
      <dgm:prSet presAssocID="{94ABE5F1-FC62-4A05-B413-8CFE18336FDE}" presName="tx2" presStyleLbl="revTx" presStyleIdx="4" presStyleCnt="13"/>
      <dgm:spPr/>
    </dgm:pt>
    <dgm:pt modelId="{BC0E05B0-867A-405E-8124-D69E46F48E86}" type="pres">
      <dgm:prSet presAssocID="{94ABE5F1-FC62-4A05-B413-8CFE18336FDE}" presName="vert2" presStyleCnt="0"/>
      <dgm:spPr/>
    </dgm:pt>
    <dgm:pt modelId="{F111BA23-CA55-41AA-A581-3BC5DC48EE0E}" type="pres">
      <dgm:prSet presAssocID="{94ABE5F1-FC62-4A05-B413-8CFE18336FDE}" presName="thinLine2b" presStyleLbl="callout" presStyleIdx="3" presStyleCnt="10"/>
      <dgm:spPr/>
    </dgm:pt>
    <dgm:pt modelId="{FF213F46-22ED-4205-AEBE-FF1D699DF688}" type="pres">
      <dgm:prSet presAssocID="{94ABE5F1-FC62-4A05-B413-8CFE18336FDE}" presName="vertSpace2b" presStyleCnt="0"/>
      <dgm:spPr/>
    </dgm:pt>
    <dgm:pt modelId="{BCF1B5A7-58A3-41EC-9B8D-132124AA868F}" type="pres">
      <dgm:prSet presAssocID="{F55ED083-5BED-42C0-B948-090554CD5D96}" presName="thickLine" presStyleLbl="alignNode1" presStyleIdx="1" presStyleCnt="3"/>
      <dgm:spPr/>
    </dgm:pt>
    <dgm:pt modelId="{C1580D75-A914-45DA-8015-1D227FEF175E}" type="pres">
      <dgm:prSet presAssocID="{F55ED083-5BED-42C0-B948-090554CD5D96}" presName="horz1" presStyleCnt="0"/>
      <dgm:spPr/>
    </dgm:pt>
    <dgm:pt modelId="{CDFF11BF-89D5-491F-9272-23B19E80D664}" type="pres">
      <dgm:prSet presAssocID="{F55ED083-5BED-42C0-B948-090554CD5D96}" presName="tx1" presStyleLbl="revTx" presStyleIdx="5" presStyleCnt="13"/>
      <dgm:spPr/>
    </dgm:pt>
    <dgm:pt modelId="{1EE3A905-66F6-4679-BD5D-CEA84983B3F8}" type="pres">
      <dgm:prSet presAssocID="{F55ED083-5BED-42C0-B948-090554CD5D96}" presName="vert1" presStyleCnt="0"/>
      <dgm:spPr/>
    </dgm:pt>
    <dgm:pt modelId="{E37FDC1E-65AB-4B07-ACCD-CACB8974ECF9}" type="pres">
      <dgm:prSet presAssocID="{F75A44B8-C68F-4FCC-B3BC-B795E3E33613}" presName="vertSpace2a" presStyleCnt="0"/>
      <dgm:spPr/>
    </dgm:pt>
    <dgm:pt modelId="{3A00C7CD-8C46-4114-A347-75B5D2165DCB}" type="pres">
      <dgm:prSet presAssocID="{F75A44B8-C68F-4FCC-B3BC-B795E3E33613}" presName="horz2" presStyleCnt="0"/>
      <dgm:spPr/>
    </dgm:pt>
    <dgm:pt modelId="{E5B9F96D-7292-4136-8ABB-2F64BC0FD4E4}" type="pres">
      <dgm:prSet presAssocID="{F75A44B8-C68F-4FCC-B3BC-B795E3E33613}" presName="horzSpace2" presStyleCnt="0"/>
      <dgm:spPr/>
    </dgm:pt>
    <dgm:pt modelId="{C8E03A31-4E20-40F4-8486-AC1B4E032FA1}" type="pres">
      <dgm:prSet presAssocID="{F75A44B8-C68F-4FCC-B3BC-B795E3E33613}" presName="tx2" presStyleLbl="revTx" presStyleIdx="6" presStyleCnt="13"/>
      <dgm:spPr/>
    </dgm:pt>
    <dgm:pt modelId="{656AB969-A7D1-4943-B1FD-D1A30BFF662D}" type="pres">
      <dgm:prSet presAssocID="{F75A44B8-C68F-4FCC-B3BC-B795E3E33613}" presName="vert2" presStyleCnt="0"/>
      <dgm:spPr/>
    </dgm:pt>
    <dgm:pt modelId="{77F3FA0B-A810-4B38-A72F-7C358885F96B}" type="pres">
      <dgm:prSet presAssocID="{F75A44B8-C68F-4FCC-B3BC-B795E3E33613}" presName="thinLine2b" presStyleLbl="callout" presStyleIdx="4" presStyleCnt="10"/>
      <dgm:spPr/>
    </dgm:pt>
    <dgm:pt modelId="{E9C6EE7B-3503-497E-8EED-AC143BB98975}" type="pres">
      <dgm:prSet presAssocID="{F75A44B8-C68F-4FCC-B3BC-B795E3E33613}" presName="vertSpace2b" presStyleCnt="0"/>
      <dgm:spPr/>
    </dgm:pt>
    <dgm:pt modelId="{B88005F5-4033-418E-AA6C-FDBB7DA02FB4}" type="pres">
      <dgm:prSet presAssocID="{BFA6040C-1B69-42E1-BBD7-31DA1DB7BCAB}" presName="horz2" presStyleCnt="0"/>
      <dgm:spPr/>
    </dgm:pt>
    <dgm:pt modelId="{17DB187B-0658-407E-9E9A-D199746E3BAB}" type="pres">
      <dgm:prSet presAssocID="{BFA6040C-1B69-42E1-BBD7-31DA1DB7BCAB}" presName="horzSpace2" presStyleCnt="0"/>
      <dgm:spPr/>
    </dgm:pt>
    <dgm:pt modelId="{27C22FC8-5E22-41DF-9950-612FC3ACFDB2}" type="pres">
      <dgm:prSet presAssocID="{BFA6040C-1B69-42E1-BBD7-31DA1DB7BCAB}" presName="tx2" presStyleLbl="revTx" presStyleIdx="7" presStyleCnt="13"/>
      <dgm:spPr/>
    </dgm:pt>
    <dgm:pt modelId="{F726160C-A292-41DB-A623-48EA0926D29C}" type="pres">
      <dgm:prSet presAssocID="{BFA6040C-1B69-42E1-BBD7-31DA1DB7BCAB}" presName="vert2" presStyleCnt="0"/>
      <dgm:spPr/>
    </dgm:pt>
    <dgm:pt modelId="{D4347495-92E3-479D-B7D3-25D7337F21F5}" type="pres">
      <dgm:prSet presAssocID="{BFA6040C-1B69-42E1-BBD7-31DA1DB7BCAB}" presName="thinLine2b" presStyleLbl="callout" presStyleIdx="5" presStyleCnt="10"/>
      <dgm:spPr/>
    </dgm:pt>
    <dgm:pt modelId="{60F4CDC5-D51C-4654-9B89-D68CF77DB9B7}" type="pres">
      <dgm:prSet presAssocID="{BFA6040C-1B69-42E1-BBD7-31DA1DB7BCAB}" presName="vertSpace2b" presStyleCnt="0"/>
      <dgm:spPr/>
    </dgm:pt>
    <dgm:pt modelId="{D573E32F-AD63-435D-A8B9-19AF89A8DD74}" type="pres">
      <dgm:prSet presAssocID="{37FD2ED4-E93D-4537-AE67-7FB013187A7C}" presName="horz2" presStyleCnt="0"/>
      <dgm:spPr/>
    </dgm:pt>
    <dgm:pt modelId="{762FD6F9-4ACE-4F57-B5FB-CFB1F1E91FC0}" type="pres">
      <dgm:prSet presAssocID="{37FD2ED4-E93D-4537-AE67-7FB013187A7C}" presName="horzSpace2" presStyleCnt="0"/>
      <dgm:spPr/>
    </dgm:pt>
    <dgm:pt modelId="{F350D89B-A468-489F-BEFC-807812129981}" type="pres">
      <dgm:prSet presAssocID="{37FD2ED4-E93D-4537-AE67-7FB013187A7C}" presName="tx2" presStyleLbl="revTx" presStyleIdx="8" presStyleCnt="13"/>
      <dgm:spPr/>
    </dgm:pt>
    <dgm:pt modelId="{16F4BB7B-53EA-4BBE-877B-E942CC815D64}" type="pres">
      <dgm:prSet presAssocID="{37FD2ED4-E93D-4537-AE67-7FB013187A7C}" presName="vert2" presStyleCnt="0"/>
      <dgm:spPr/>
    </dgm:pt>
    <dgm:pt modelId="{760C5893-2D75-4626-A74E-F9C52C53E5A4}" type="pres">
      <dgm:prSet presAssocID="{37FD2ED4-E93D-4537-AE67-7FB013187A7C}" presName="thinLine2b" presStyleLbl="callout" presStyleIdx="6" presStyleCnt="10"/>
      <dgm:spPr/>
    </dgm:pt>
    <dgm:pt modelId="{DC5A62FB-C788-4837-8BDD-3F4BF88EAECB}" type="pres">
      <dgm:prSet presAssocID="{37FD2ED4-E93D-4537-AE67-7FB013187A7C}" presName="vertSpace2b" presStyleCnt="0"/>
      <dgm:spPr/>
    </dgm:pt>
    <dgm:pt modelId="{6F3ACAB9-4AA8-4542-AA26-C58C5729A57A}" type="pres">
      <dgm:prSet presAssocID="{0B686151-CFA7-442D-BF38-294053C01EFE}" presName="thickLine" presStyleLbl="alignNode1" presStyleIdx="2" presStyleCnt="3"/>
      <dgm:spPr/>
    </dgm:pt>
    <dgm:pt modelId="{6EBC8276-00E2-4772-849F-F3F3EDD797E9}" type="pres">
      <dgm:prSet presAssocID="{0B686151-CFA7-442D-BF38-294053C01EFE}" presName="horz1" presStyleCnt="0"/>
      <dgm:spPr/>
    </dgm:pt>
    <dgm:pt modelId="{59F790DB-544F-410D-8B4C-52D0126B3D38}" type="pres">
      <dgm:prSet presAssocID="{0B686151-CFA7-442D-BF38-294053C01EFE}" presName="tx1" presStyleLbl="revTx" presStyleIdx="9" presStyleCnt="13"/>
      <dgm:spPr/>
    </dgm:pt>
    <dgm:pt modelId="{64197BA5-A382-4A5B-87A9-8E1D5B198865}" type="pres">
      <dgm:prSet presAssocID="{0B686151-CFA7-442D-BF38-294053C01EFE}" presName="vert1" presStyleCnt="0"/>
      <dgm:spPr/>
    </dgm:pt>
    <dgm:pt modelId="{1E7F2047-85BE-491D-808C-68C7C3248310}" type="pres">
      <dgm:prSet presAssocID="{9302EE7C-0259-4F1B-83AE-B2B0AE146134}" presName="vertSpace2a" presStyleCnt="0"/>
      <dgm:spPr/>
    </dgm:pt>
    <dgm:pt modelId="{C5257E6A-4FFA-4229-99F6-53ABD1C62874}" type="pres">
      <dgm:prSet presAssocID="{9302EE7C-0259-4F1B-83AE-B2B0AE146134}" presName="horz2" presStyleCnt="0"/>
      <dgm:spPr/>
    </dgm:pt>
    <dgm:pt modelId="{5C8B1F2D-93F4-490B-8BA0-B4BB6942A4F8}" type="pres">
      <dgm:prSet presAssocID="{9302EE7C-0259-4F1B-83AE-B2B0AE146134}" presName="horzSpace2" presStyleCnt="0"/>
      <dgm:spPr/>
    </dgm:pt>
    <dgm:pt modelId="{D3468CFD-F5E6-4393-ACB1-44DCB74F8A78}" type="pres">
      <dgm:prSet presAssocID="{9302EE7C-0259-4F1B-83AE-B2B0AE146134}" presName="tx2" presStyleLbl="revTx" presStyleIdx="10" presStyleCnt="13"/>
      <dgm:spPr/>
    </dgm:pt>
    <dgm:pt modelId="{EC31A97B-71AE-4E8C-AC07-2FE8101F1E68}" type="pres">
      <dgm:prSet presAssocID="{9302EE7C-0259-4F1B-83AE-B2B0AE146134}" presName="vert2" presStyleCnt="0"/>
      <dgm:spPr/>
    </dgm:pt>
    <dgm:pt modelId="{326454E1-89B5-48F1-91E3-864ED9AD9436}" type="pres">
      <dgm:prSet presAssocID="{9302EE7C-0259-4F1B-83AE-B2B0AE146134}" presName="thinLine2b" presStyleLbl="callout" presStyleIdx="7" presStyleCnt="10"/>
      <dgm:spPr/>
    </dgm:pt>
    <dgm:pt modelId="{F7DE9A64-F3D3-4393-83BB-F17B23F89DA5}" type="pres">
      <dgm:prSet presAssocID="{9302EE7C-0259-4F1B-83AE-B2B0AE146134}" presName="vertSpace2b" presStyleCnt="0"/>
      <dgm:spPr/>
    </dgm:pt>
    <dgm:pt modelId="{04AFBA9C-8F78-4736-BDEE-3218208B238F}" type="pres">
      <dgm:prSet presAssocID="{BB3C6EF3-5AD5-4B80-9820-64A1CC083FEE}" presName="horz2" presStyleCnt="0"/>
      <dgm:spPr/>
    </dgm:pt>
    <dgm:pt modelId="{C216A580-B017-4CAC-9435-833C4ABF6305}" type="pres">
      <dgm:prSet presAssocID="{BB3C6EF3-5AD5-4B80-9820-64A1CC083FEE}" presName="horzSpace2" presStyleCnt="0"/>
      <dgm:spPr/>
    </dgm:pt>
    <dgm:pt modelId="{F1CCDD6A-0D64-490D-B000-66EEF4E1AD96}" type="pres">
      <dgm:prSet presAssocID="{BB3C6EF3-5AD5-4B80-9820-64A1CC083FEE}" presName="tx2" presStyleLbl="revTx" presStyleIdx="11" presStyleCnt="13"/>
      <dgm:spPr/>
    </dgm:pt>
    <dgm:pt modelId="{C314355A-EEED-480A-A942-E3072086857E}" type="pres">
      <dgm:prSet presAssocID="{BB3C6EF3-5AD5-4B80-9820-64A1CC083FEE}" presName="vert2" presStyleCnt="0"/>
      <dgm:spPr/>
    </dgm:pt>
    <dgm:pt modelId="{05E8E9F0-8C3F-49CF-B3AA-BB39C193FFB0}" type="pres">
      <dgm:prSet presAssocID="{BB3C6EF3-5AD5-4B80-9820-64A1CC083FEE}" presName="thinLine2b" presStyleLbl="callout" presStyleIdx="8" presStyleCnt="10"/>
      <dgm:spPr/>
    </dgm:pt>
    <dgm:pt modelId="{D6C13817-414F-4FE1-853D-499026010BD9}" type="pres">
      <dgm:prSet presAssocID="{BB3C6EF3-5AD5-4B80-9820-64A1CC083FEE}" presName="vertSpace2b" presStyleCnt="0"/>
      <dgm:spPr/>
    </dgm:pt>
    <dgm:pt modelId="{FF5E9145-63A2-473E-90E7-B443C895EE7A}" type="pres">
      <dgm:prSet presAssocID="{5D44162B-B557-457A-85A4-2220A8A7068A}" presName="horz2" presStyleCnt="0"/>
      <dgm:spPr/>
    </dgm:pt>
    <dgm:pt modelId="{F46CF551-BADF-4CFA-98DA-0630D935B452}" type="pres">
      <dgm:prSet presAssocID="{5D44162B-B557-457A-85A4-2220A8A7068A}" presName="horzSpace2" presStyleCnt="0"/>
      <dgm:spPr/>
    </dgm:pt>
    <dgm:pt modelId="{D77524BB-D6E7-40C1-BFB3-6460C7248EFD}" type="pres">
      <dgm:prSet presAssocID="{5D44162B-B557-457A-85A4-2220A8A7068A}" presName="tx2" presStyleLbl="revTx" presStyleIdx="12" presStyleCnt="13"/>
      <dgm:spPr/>
    </dgm:pt>
    <dgm:pt modelId="{94531618-840B-4314-872C-F00079490049}" type="pres">
      <dgm:prSet presAssocID="{5D44162B-B557-457A-85A4-2220A8A7068A}" presName="vert2" presStyleCnt="0"/>
      <dgm:spPr/>
    </dgm:pt>
    <dgm:pt modelId="{E9BEBF09-E665-4C76-92BC-19D231BE051C}" type="pres">
      <dgm:prSet presAssocID="{5D44162B-B557-457A-85A4-2220A8A7068A}" presName="thinLine2b" presStyleLbl="callout" presStyleIdx="9" presStyleCnt="10"/>
      <dgm:spPr/>
    </dgm:pt>
    <dgm:pt modelId="{464E19B1-DA1A-4D30-991D-D6847CD8661D}" type="pres">
      <dgm:prSet presAssocID="{5D44162B-B557-457A-85A4-2220A8A7068A}" presName="vertSpace2b" presStyleCnt="0"/>
      <dgm:spPr/>
    </dgm:pt>
  </dgm:ptLst>
  <dgm:cxnLst>
    <dgm:cxn modelId="{D4264002-B86F-451A-8CF9-27E07D8CCF28}" srcId="{60A326FB-8CDE-4C6A-B378-9BEEC3DC4290}" destId="{F7FC9C24-C209-4149-8E4C-65E9C69EC50C}" srcOrd="0" destOrd="0" parTransId="{C9034DAE-7E45-4D4F-BB12-960515B7321E}" sibTransId="{AF645688-66D7-4696-B42F-26E6E5CB7DE9}"/>
    <dgm:cxn modelId="{89186511-0CF5-4EBD-8252-8D0E30660211}" srcId="{0B686151-CFA7-442D-BF38-294053C01EFE}" destId="{5D44162B-B557-457A-85A4-2220A8A7068A}" srcOrd="2" destOrd="0" parTransId="{0FC9CDAE-DEAE-424F-86D5-761F29FD92ED}" sibTransId="{3A659BD7-230F-49F3-AF07-A86BD288A28B}"/>
    <dgm:cxn modelId="{B2E76015-5694-43FE-AC2B-8D98E3FF67D9}" srcId="{F7FC9C24-C209-4149-8E4C-65E9C69EC50C}" destId="{CE6FF974-9159-4D68-AAAD-B8EC3AA31824}" srcOrd="1" destOrd="0" parTransId="{B308FF66-698A-4A9E-8569-D0557F0FF36E}" sibTransId="{46EB5981-F54C-4782-A642-46641D45BC4D}"/>
    <dgm:cxn modelId="{36112717-BBBE-4CF6-B6D4-A7E335F1A2CC}" type="presOf" srcId="{F75A44B8-C68F-4FCC-B3BC-B795E3E33613}" destId="{C8E03A31-4E20-40F4-8486-AC1B4E032FA1}" srcOrd="0" destOrd="0" presId="urn:microsoft.com/office/officeart/2008/layout/LinedList"/>
    <dgm:cxn modelId="{13DF721B-C026-46D3-B06A-AA49F6CE2ACC}" srcId="{F7FC9C24-C209-4149-8E4C-65E9C69EC50C}" destId="{AB97E36C-7E93-45E0-A3F0-E0C81265938C}" srcOrd="2" destOrd="0" parTransId="{38A4B9A4-FFCB-497E-B2D1-D5FBE33D3E25}" sibTransId="{936905CC-7478-4570-BF10-00C8C69B55ED}"/>
    <dgm:cxn modelId="{4D66C326-D536-44F4-9485-27A3759C58E9}" srcId="{0B686151-CFA7-442D-BF38-294053C01EFE}" destId="{9302EE7C-0259-4F1B-83AE-B2B0AE146134}" srcOrd="0" destOrd="0" parTransId="{14A60FF4-CBAE-4562-8BE4-65D45BE2F4D3}" sibTransId="{F80C0CEF-773B-4D69-8DE1-22333D3F94A6}"/>
    <dgm:cxn modelId="{EF80792F-9605-4AA8-8FF5-D6C8CCB5AD6A}" srcId="{F55ED083-5BED-42C0-B948-090554CD5D96}" destId="{BFA6040C-1B69-42E1-BBD7-31DA1DB7BCAB}" srcOrd="1" destOrd="0" parTransId="{363358C6-AF36-4BA1-99C7-A2331C7CE767}" sibTransId="{0D770569-2118-46C4-94BD-13CC37C34897}"/>
    <dgm:cxn modelId="{697AB93B-F57F-48BD-AE25-F212FA8308AC}" type="presOf" srcId="{F7FC9C24-C209-4149-8E4C-65E9C69EC50C}" destId="{4536B286-3936-49A7-AB51-44D6E031E7FD}" srcOrd="0" destOrd="0" presId="urn:microsoft.com/office/officeart/2008/layout/LinedList"/>
    <dgm:cxn modelId="{7BC9CB3D-A014-480C-8E1F-4596BDF6B400}" type="presOf" srcId="{BFA6040C-1B69-42E1-BBD7-31DA1DB7BCAB}" destId="{27C22FC8-5E22-41DF-9950-612FC3ACFDB2}" srcOrd="0" destOrd="0" presId="urn:microsoft.com/office/officeart/2008/layout/LinedList"/>
    <dgm:cxn modelId="{F5874044-1D2B-426C-B6E2-0887360C32F5}" type="presOf" srcId="{BB3C6EF3-5AD5-4B80-9820-64A1CC083FEE}" destId="{F1CCDD6A-0D64-490D-B000-66EEF4E1AD96}" srcOrd="0" destOrd="0" presId="urn:microsoft.com/office/officeart/2008/layout/LinedList"/>
    <dgm:cxn modelId="{4616D264-97A5-4148-A040-46770277777D}" srcId="{F55ED083-5BED-42C0-B948-090554CD5D96}" destId="{F75A44B8-C68F-4FCC-B3BC-B795E3E33613}" srcOrd="0" destOrd="0" parTransId="{0AE12AF0-B64B-418A-9198-B2E99E8E288A}" sibTransId="{25221D21-6360-47D6-960D-139117473FB5}"/>
    <dgm:cxn modelId="{DD6DF966-D7D5-4AD1-98FF-83F874EB7FCC}" srcId="{60A326FB-8CDE-4C6A-B378-9BEEC3DC4290}" destId="{F55ED083-5BED-42C0-B948-090554CD5D96}" srcOrd="1" destOrd="0" parTransId="{B633B5DA-CEF0-4A07-B7A6-5F6C394809ED}" sibTransId="{1F7741BC-8EF3-4929-B752-2F8F2CBFC852}"/>
    <dgm:cxn modelId="{233B1149-C1D5-404D-A3D4-6F75E03764EF}" srcId="{F7FC9C24-C209-4149-8E4C-65E9C69EC50C}" destId="{BE34BEA0-ED52-4834-ABEB-A1D77AED6E33}" srcOrd="0" destOrd="0" parTransId="{F841E430-9F5F-4BEA-BF84-13C5156A59F0}" sibTransId="{8EDF0BB7-CB55-4CB4-9CAC-F2B9E1B8E1FC}"/>
    <dgm:cxn modelId="{5D603E4A-C7D3-417A-AC09-C049FDB6EF49}" srcId="{0B686151-CFA7-442D-BF38-294053C01EFE}" destId="{BB3C6EF3-5AD5-4B80-9820-64A1CC083FEE}" srcOrd="1" destOrd="0" parTransId="{DABC7406-C20B-4236-8D01-9F4A98FC371C}" sibTransId="{381D97F8-7B86-4DC0-92B5-FE7B4F2874C6}"/>
    <dgm:cxn modelId="{A2B9F472-535F-47C5-B8B2-4103F726F2CF}" type="presOf" srcId="{37FD2ED4-E93D-4537-AE67-7FB013187A7C}" destId="{F350D89B-A468-489F-BEFC-807812129981}" srcOrd="0" destOrd="0" presId="urn:microsoft.com/office/officeart/2008/layout/LinedList"/>
    <dgm:cxn modelId="{FF59FB57-D285-486C-B8B8-B32025A1762F}" type="presOf" srcId="{94ABE5F1-FC62-4A05-B413-8CFE18336FDE}" destId="{460E04F7-E6F2-4095-88A1-A69A6F20C90F}" srcOrd="0" destOrd="0" presId="urn:microsoft.com/office/officeart/2008/layout/LinedList"/>
    <dgm:cxn modelId="{74EC2978-59D0-4AA2-83AA-34E4DD3CC267}" type="presOf" srcId="{CE6FF974-9159-4D68-AAAD-B8EC3AA31824}" destId="{1990B873-8C7B-4087-A074-8F7B26CB0352}" srcOrd="0" destOrd="0" presId="urn:microsoft.com/office/officeart/2008/layout/LinedList"/>
    <dgm:cxn modelId="{D194E082-4715-4F65-BD3F-91222F9E9203}" srcId="{60A326FB-8CDE-4C6A-B378-9BEEC3DC4290}" destId="{0B686151-CFA7-442D-BF38-294053C01EFE}" srcOrd="2" destOrd="0" parTransId="{7DCFFAE4-90AC-4A35-A418-532392D28769}" sibTransId="{BB9708A1-06A7-4F29-8EF6-E5EE3BCB1212}"/>
    <dgm:cxn modelId="{F05D90AE-71FF-443D-B9D6-FD92A1042796}" type="presOf" srcId="{AB97E36C-7E93-45E0-A3F0-E0C81265938C}" destId="{DDAD7CA7-E1AB-4775-804D-CDC76A6BE304}" srcOrd="0" destOrd="0" presId="urn:microsoft.com/office/officeart/2008/layout/LinedList"/>
    <dgm:cxn modelId="{EB78AEB6-8305-4272-B946-9422B5FD8112}" type="presOf" srcId="{F55ED083-5BED-42C0-B948-090554CD5D96}" destId="{CDFF11BF-89D5-491F-9272-23B19E80D664}" srcOrd="0" destOrd="0" presId="urn:microsoft.com/office/officeart/2008/layout/LinedList"/>
    <dgm:cxn modelId="{8F4471BF-6C80-4D9A-9993-A8E9056CDA4D}" type="presOf" srcId="{5D44162B-B557-457A-85A4-2220A8A7068A}" destId="{D77524BB-D6E7-40C1-BFB3-6460C7248EFD}" srcOrd="0" destOrd="0" presId="urn:microsoft.com/office/officeart/2008/layout/LinedList"/>
    <dgm:cxn modelId="{1C44CEC0-9615-4E3A-83D7-F3F0A2A3F708}" srcId="{F7FC9C24-C209-4149-8E4C-65E9C69EC50C}" destId="{94ABE5F1-FC62-4A05-B413-8CFE18336FDE}" srcOrd="3" destOrd="0" parTransId="{0A6EBF12-A6A2-4ED2-9AD9-4C65525A9B44}" sibTransId="{5AE79A3D-EFCB-4918-8391-43D660A6CEBA}"/>
    <dgm:cxn modelId="{2E0EECC3-CCB6-4357-8B7B-672FB4540896}" type="presOf" srcId="{60A326FB-8CDE-4C6A-B378-9BEEC3DC4290}" destId="{3122791A-9C9F-45C8-980A-0AD81728273C}" srcOrd="0" destOrd="0" presId="urn:microsoft.com/office/officeart/2008/layout/LinedList"/>
    <dgm:cxn modelId="{1D718DC9-189E-47FD-A454-99550BBD2E8A}" srcId="{F55ED083-5BED-42C0-B948-090554CD5D96}" destId="{37FD2ED4-E93D-4537-AE67-7FB013187A7C}" srcOrd="2" destOrd="0" parTransId="{570DCF09-1517-4642-866C-7566EB14C59A}" sibTransId="{EC7661F0-E131-47C1-A6A0-8657F89E935F}"/>
    <dgm:cxn modelId="{48CA17D1-9AD8-4462-A71C-75899977C6CA}" type="presOf" srcId="{9302EE7C-0259-4F1B-83AE-B2B0AE146134}" destId="{D3468CFD-F5E6-4393-ACB1-44DCB74F8A78}" srcOrd="0" destOrd="0" presId="urn:microsoft.com/office/officeart/2008/layout/LinedList"/>
    <dgm:cxn modelId="{FD106FF5-9AE9-4BB1-9EE2-E7FBCC540752}" type="presOf" srcId="{BE34BEA0-ED52-4834-ABEB-A1D77AED6E33}" destId="{A9D86F01-5746-4762-B2DF-220AB5223C89}" srcOrd="0" destOrd="0" presId="urn:microsoft.com/office/officeart/2008/layout/LinedList"/>
    <dgm:cxn modelId="{763B64FA-FBFD-4E07-A07D-F29FCEA496EA}" type="presOf" srcId="{0B686151-CFA7-442D-BF38-294053C01EFE}" destId="{59F790DB-544F-410D-8B4C-52D0126B3D38}" srcOrd="0" destOrd="0" presId="urn:microsoft.com/office/officeart/2008/layout/LinedList"/>
    <dgm:cxn modelId="{077D63D2-62F9-4C39-A4B1-B0359A2ED416}" type="presParOf" srcId="{3122791A-9C9F-45C8-980A-0AD81728273C}" destId="{BB5C1C56-AB6F-4709-A2F0-7CD0606633BF}" srcOrd="0" destOrd="0" presId="urn:microsoft.com/office/officeart/2008/layout/LinedList"/>
    <dgm:cxn modelId="{028BDAC4-31E6-41C4-9EF5-1616B1F9B7C8}" type="presParOf" srcId="{3122791A-9C9F-45C8-980A-0AD81728273C}" destId="{7570742E-37EF-44FA-82D4-9D9127CF4F6F}" srcOrd="1" destOrd="0" presId="urn:microsoft.com/office/officeart/2008/layout/LinedList"/>
    <dgm:cxn modelId="{4CC2F12B-FD5D-46EE-8361-F0B642971D57}" type="presParOf" srcId="{7570742E-37EF-44FA-82D4-9D9127CF4F6F}" destId="{4536B286-3936-49A7-AB51-44D6E031E7FD}" srcOrd="0" destOrd="0" presId="urn:microsoft.com/office/officeart/2008/layout/LinedList"/>
    <dgm:cxn modelId="{607F1A23-3576-4B67-B58D-0875959DD529}" type="presParOf" srcId="{7570742E-37EF-44FA-82D4-9D9127CF4F6F}" destId="{2177BAE5-7D11-48CC-B8C1-DE18299E5DFE}" srcOrd="1" destOrd="0" presId="urn:microsoft.com/office/officeart/2008/layout/LinedList"/>
    <dgm:cxn modelId="{65947B67-EABC-424E-8E5C-133FF0686299}" type="presParOf" srcId="{2177BAE5-7D11-48CC-B8C1-DE18299E5DFE}" destId="{7B510708-93E5-40AF-A094-6C15A57A227F}" srcOrd="0" destOrd="0" presId="urn:microsoft.com/office/officeart/2008/layout/LinedList"/>
    <dgm:cxn modelId="{C0B97EC3-508E-47F3-85BE-B97054BD65F9}" type="presParOf" srcId="{2177BAE5-7D11-48CC-B8C1-DE18299E5DFE}" destId="{465DAFBE-1A60-4EC4-B8B1-C698FAF11AAF}" srcOrd="1" destOrd="0" presId="urn:microsoft.com/office/officeart/2008/layout/LinedList"/>
    <dgm:cxn modelId="{8A138632-4CA2-434E-B63B-F81C7C31E6DB}" type="presParOf" srcId="{465DAFBE-1A60-4EC4-B8B1-C698FAF11AAF}" destId="{98CEB6CD-DB70-4E56-B459-05E23080A19D}" srcOrd="0" destOrd="0" presId="urn:microsoft.com/office/officeart/2008/layout/LinedList"/>
    <dgm:cxn modelId="{25B98D21-1999-4552-B29D-5F6D47C3AEAC}" type="presParOf" srcId="{465DAFBE-1A60-4EC4-B8B1-C698FAF11AAF}" destId="{A9D86F01-5746-4762-B2DF-220AB5223C89}" srcOrd="1" destOrd="0" presId="urn:microsoft.com/office/officeart/2008/layout/LinedList"/>
    <dgm:cxn modelId="{C4CA2254-7516-4CA6-A8D1-8747AC24A26C}" type="presParOf" srcId="{465DAFBE-1A60-4EC4-B8B1-C698FAF11AAF}" destId="{A7A29AD5-C585-406B-8786-67BBBBCE3E9D}" srcOrd="2" destOrd="0" presId="urn:microsoft.com/office/officeart/2008/layout/LinedList"/>
    <dgm:cxn modelId="{69D31C0A-4071-4956-9CC9-664249CE4264}" type="presParOf" srcId="{2177BAE5-7D11-48CC-B8C1-DE18299E5DFE}" destId="{06BB8A2A-E22F-41B7-AAAF-30CDA4073123}" srcOrd="2" destOrd="0" presId="urn:microsoft.com/office/officeart/2008/layout/LinedList"/>
    <dgm:cxn modelId="{106240B4-AC1C-409A-B0CF-B1BA61701606}" type="presParOf" srcId="{2177BAE5-7D11-48CC-B8C1-DE18299E5DFE}" destId="{A2046655-51F8-4A23-B551-B77977EADF27}" srcOrd="3" destOrd="0" presId="urn:microsoft.com/office/officeart/2008/layout/LinedList"/>
    <dgm:cxn modelId="{69984E9C-EF80-4D28-84D2-6E63059F115E}" type="presParOf" srcId="{2177BAE5-7D11-48CC-B8C1-DE18299E5DFE}" destId="{47F83298-3F7F-47F5-8A07-F9DE797A8E3A}" srcOrd="4" destOrd="0" presId="urn:microsoft.com/office/officeart/2008/layout/LinedList"/>
    <dgm:cxn modelId="{A5FAA73B-51DD-479F-A0D0-15616DA51E9B}" type="presParOf" srcId="{47F83298-3F7F-47F5-8A07-F9DE797A8E3A}" destId="{53157F92-909F-4698-8FAE-F0182ADBC81F}" srcOrd="0" destOrd="0" presId="urn:microsoft.com/office/officeart/2008/layout/LinedList"/>
    <dgm:cxn modelId="{E4EBF70B-0458-4A55-8B14-3E2761DC1286}" type="presParOf" srcId="{47F83298-3F7F-47F5-8A07-F9DE797A8E3A}" destId="{1990B873-8C7B-4087-A074-8F7B26CB0352}" srcOrd="1" destOrd="0" presId="urn:microsoft.com/office/officeart/2008/layout/LinedList"/>
    <dgm:cxn modelId="{B28C2E97-21BA-4ECB-A4E0-EFA5989AAB31}" type="presParOf" srcId="{47F83298-3F7F-47F5-8A07-F9DE797A8E3A}" destId="{4931101A-356A-45A0-A090-2BDD5CEA2901}" srcOrd="2" destOrd="0" presId="urn:microsoft.com/office/officeart/2008/layout/LinedList"/>
    <dgm:cxn modelId="{EE5A376E-2E0C-4F33-9A6A-760F41A07DBE}" type="presParOf" srcId="{2177BAE5-7D11-48CC-B8C1-DE18299E5DFE}" destId="{C811457E-9EBF-4CB9-89CE-85C23E885B82}" srcOrd="5" destOrd="0" presId="urn:microsoft.com/office/officeart/2008/layout/LinedList"/>
    <dgm:cxn modelId="{AC6D00B6-582D-463F-96EF-DFF951BAB4D2}" type="presParOf" srcId="{2177BAE5-7D11-48CC-B8C1-DE18299E5DFE}" destId="{3C58DF70-CC5A-4B15-8C92-4680C194D871}" srcOrd="6" destOrd="0" presId="urn:microsoft.com/office/officeart/2008/layout/LinedList"/>
    <dgm:cxn modelId="{6143AB00-DFD9-43F0-A3D8-44978DF36DF2}" type="presParOf" srcId="{2177BAE5-7D11-48CC-B8C1-DE18299E5DFE}" destId="{32D1AE3C-4D39-4A6F-817E-0C6027A0DE99}" srcOrd="7" destOrd="0" presId="urn:microsoft.com/office/officeart/2008/layout/LinedList"/>
    <dgm:cxn modelId="{9A67790D-33A8-48F4-AC1A-6E4348EF134E}" type="presParOf" srcId="{32D1AE3C-4D39-4A6F-817E-0C6027A0DE99}" destId="{EB860FFE-D99D-4F34-BA77-EE2DD672EDE1}" srcOrd="0" destOrd="0" presId="urn:microsoft.com/office/officeart/2008/layout/LinedList"/>
    <dgm:cxn modelId="{6F5E0ED1-FCC4-4A5A-A5F5-794673F00FC6}" type="presParOf" srcId="{32D1AE3C-4D39-4A6F-817E-0C6027A0DE99}" destId="{DDAD7CA7-E1AB-4775-804D-CDC76A6BE304}" srcOrd="1" destOrd="0" presId="urn:microsoft.com/office/officeart/2008/layout/LinedList"/>
    <dgm:cxn modelId="{A8CFBD02-A3B5-459C-B4AD-97AAB9AB4123}" type="presParOf" srcId="{32D1AE3C-4D39-4A6F-817E-0C6027A0DE99}" destId="{C88273C1-E975-41B0-AE12-3DF075DAA33A}" srcOrd="2" destOrd="0" presId="urn:microsoft.com/office/officeart/2008/layout/LinedList"/>
    <dgm:cxn modelId="{95C63D6C-A067-4CBC-A4A3-A617D9494FE1}" type="presParOf" srcId="{2177BAE5-7D11-48CC-B8C1-DE18299E5DFE}" destId="{41712D9C-E710-4882-B3A5-5FEAC5523BF4}" srcOrd="8" destOrd="0" presId="urn:microsoft.com/office/officeart/2008/layout/LinedList"/>
    <dgm:cxn modelId="{62E59926-6A79-445E-82C0-96FF6867525F}" type="presParOf" srcId="{2177BAE5-7D11-48CC-B8C1-DE18299E5DFE}" destId="{ED80365F-978F-4D71-BF03-24A6EAB32466}" srcOrd="9" destOrd="0" presId="urn:microsoft.com/office/officeart/2008/layout/LinedList"/>
    <dgm:cxn modelId="{F1199738-ACEB-4CD3-8139-AC77877D8148}" type="presParOf" srcId="{2177BAE5-7D11-48CC-B8C1-DE18299E5DFE}" destId="{8C73E19A-076B-40C9-9300-785C37E040FE}" srcOrd="10" destOrd="0" presId="urn:microsoft.com/office/officeart/2008/layout/LinedList"/>
    <dgm:cxn modelId="{29C095A8-2A22-43A0-A4CD-5A943026AFD8}" type="presParOf" srcId="{8C73E19A-076B-40C9-9300-785C37E040FE}" destId="{B3DE0A52-9121-4FE1-92A7-5B901ECCEC45}" srcOrd="0" destOrd="0" presId="urn:microsoft.com/office/officeart/2008/layout/LinedList"/>
    <dgm:cxn modelId="{FE8AB6FA-14B2-46CF-8A21-07A50A59F70E}" type="presParOf" srcId="{8C73E19A-076B-40C9-9300-785C37E040FE}" destId="{460E04F7-E6F2-4095-88A1-A69A6F20C90F}" srcOrd="1" destOrd="0" presId="urn:microsoft.com/office/officeart/2008/layout/LinedList"/>
    <dgm:cxn modelId="{E04ED2AA-DF09-4EFB-9DD8-15649DD8A063}" type="presParOf" srcId="{8C73E19A-076B-40C9-9300-785C37E040FE}" destId="{BC0E05B0-867A-405E-8124-D69E46F48E86}" srcOrd="2" destOrd="0" presId="urn:microsoft.com/office/officeart/2008/layout/LinedList"/>
    <dgm:cxn modelId="{401ACE47-292A-47CF-B6F0-8C1C363F8D84}" type="presParOf" srcId="{2177BAE5-7D11-48CC-B8C1-DE18299E5DFE}" destId="{F111BA23-CA55-41AA-A581-3BC5DC48EE0E}" srcOrd="11" destOrd="0" presId="urn:microsoft.com/office/officeart/2008/layout/LinedList"/>
    <dgm:cxn modelId="{7B221FE3-CDF0-40E9-B13E-8A98E7F74E9A}" type="presParOf" srcId="{2177BAE5-7D11-48CC-B8C1-DE18299E5DFE}" destId="{FF213F46-22ED-4205-AEBE-FF1D699DF688}" srcOrd="12" destOrd="0" presId="urn:microsoft.com/office/officeart/2008/layout/LinedList"/>
    <dgm:cxn modelId="{05BD5304-4336-4D0C-95EC-155E38334131}" type="presParOf" srcId="{3122791A-9C9F-45C8-980A-0AD81728273C}" destId="{BCF1B5A7-58A3-41EC-9B8D-132124AA868F}" srcOrd="2" destOrd="0" presId="urn:microsoft.com/office/officeart/2008/layout/LinedList"/>
    <dgm:cxn modelId="{F01CBF0E-AFF6-4C10-B5F6-20652E1A191A}" type="presParOf" srcId="{3122791A-9C9F-45C8-980A-0AD81728273C}" destId="{C1580D75-A914-45DA-8015-1D227FEF175E}" srcOrd="3" destOrd="0" presId="urn:microsoft.com/office/officeart/2008/layout/LinedList"/>
    <dgm:cxn modelId="{0B6DBA08-774E-4B16-8DF6-8964AF997F26}" type="presParOf" srcId="{C1580D75-A914-45DA-8015-1D227FEF175E}" destId="{CDFF11BF-89D5-491F-9272-23B19E80D664}" srcOrd="0" destOrd="0" presId="urn:microsoft.com/office/officeart/2008/layout/LinedList"/>
    <dgm:cxn modelId="{62859296-DA25-4C16-A30E-0932FF62FBCD}" type="presParOf" srcId="{C1580D75-A914-45DA-8015-1D227FEF175E}" destId="{1EE3A905-66F6-4679-BD5D-CEA84983B3F8}" srcOrd="1" destOrd="0" presId="urn:microsoft.com/office/officeart/2008/layout/LinedList"/>
    <dgm:cxn modelId="{6E4984BB-1961-47B6-8776-163A76DFD547}" type="presParOf" srcId="{1EE3A905-66F6-4679-BD5D-CEA84983B3F8}" destId="{E37FDC1E-65AB-4B07-ACCD-CACB8974ECF9}" srcOrd="0" destOrd="0" presId="urn:microsoft.com/office/officeart/2008/layout/LinedList"/>
    <dgm:cxn modelId="{0690870F-1068-459F-B84C-96C88C86F2F9}" type="presParOf" srcId="{1EE3A905-66F6-4679-BD5D-CEA84983B3F8}" destId="{3A00C7CD-8C46-4114-A347-75B5D2165DCB}" srcOrd="1" destOrd="0" presId="urn:microsoft.com/office/officeart/2008/layout/LinedList"/>
    <dgm:cxn modelId="{CFFD55A8-59B2-4D36-BD20-5C3669813D36}" type="presParOf" srcId="{3A00C7CD-8C46-4114-A347-75B5D2165DCB}" destId="{E5B9F96D-7292-4136-8ABB-2F64BC0FD4E4}" srcOrd="0" destOrd="0" presId="urn:microsoft.com/office/officeart/2008/layout/LinedList"/>
    <dgm:cxn modelId="{7BED22F8-33BA-47D7-81AC-AE2B28851371}" type="presParOf" srcId="{3A00C7CD-8C46-4114-A347-75B5D2165DCB}" destId="{C8E03A31-4E20-40F4-8486-AC1B4E032FA1}" srcOrd="1" destOrd="0" presId="urn:microsoft.com/office/officeart/2008/layout/LinedList"/>
    <dgm:cxn modelId="{22A073B0-6B40-484B-BAD1-69FEFA2FE69B}" type="presParOf" srcId="{3A00C7CD-8C46-4114-A347-75B5D2165DCB}" destId="{656AB969-A7D1-4943-B1FD-D1A30BFF662D}" srcOrd="2" destOrd="0" presId="urn:microsoft.com/office/officeart/2008/layout/LinedList"/>
    <dgm:cxn modelId="{67381586-38A1-4AA1-B5EC-066447759EF4}" type="presParOf" srcId="{1EE3A905-66F6-4679-BD5D-CEA84983B3F8}" destId="{77F3FA0B-A810-4B38-A72F-7C358885F96B}" srcOrd="2" destOrd="0" presId="urn:microsoft.com/office/officeart/2008/layout/LinedList"/>
    <dgm:cxn modelId="{5D8A6210-3045-462E-85DD-E42C0CB55951}" type="presParOf" srcId="{1EE3A905-66F6-4679-BD5D-CEA84983B3F8}" destId="{E9C6EE7B-3503-497E-8EED-AC143BB98975}" srcOrd="3" destOrd="0" presId="urn:microsoft.com/office/officeart/2008/layout/LinedList"/>
    <dgm:cxn modelId="{18FD99A7-507B-4C08-AA5F-3F2CADD3244E}" type="presParOf" srcId="{1EE3A905-66F6-4679-BD5D-CEA84983B3F8}" destId="{B88005F5-4033-418E-AA6C-FDBB7DA02FB4}" srcOrd="4" destOrd="0" presId="urn:microsoft.com/office/officeart/2008/layout/LinedList"/>
    <dgm:cxn modelId="{8229DA06-B34B-4434-9043-00A6864CF9CC}" type="presParOf" srcId="{B88005F5-4033-418E-AA6C-FDBB7DA02FB4}" destId="{17DB187B-0658-407E-9E9A-D199746E3BAB}" srcOrd="0" destOrd="0" presId="urn:microsoft.com/office/officeart/2008/layout/LinedList"/>
    <dgm:cxn modelId="{102A81BB-47EF-4106-8432-553DA473DADD}" type="presParOf" srcId="{B88005F5-4033-418E-AA6C-FDBB7DA02FB4}" destId="{27C22FC8-5E22-41DF-9950-612FC3ACFDB2}" srcOrd="1" destOrd="0" presId="urn:microsoft.com/office/officeart/2008/layout/LinedList"/>
    <dgm:cxn modelId="{99AA0289-DCC7-400D-AEF3-789D9138F3FA}" type="presParOf" srcId="{B88005F5-4033-418E-AA6C-FDBB7DA02FB4}" destId="{F726160C-A292-41DB-A623-48EA0926D29C}" srcOrd="2" destOrd="0" presId="urn:microsoft.com/office/officeart/2008/layout/LinedList"/>
    <dgm:cxn modelId="{B96BBC6A-F58B-4905-A585-5F40D395028C}" type="presParOf" srcId="{1EE3A905-66F6-4679-BD5D-CEA84983B3F8}" destId="{D4347495-92E3-479D-B7D3-25D7337F21F5}" srcOrd="5" destOrd="0" presId="urn:microsoft.com/office/officeart/2008/layout/LinedList"/>
    <dgm:cxn modelId="{B026D34B-4373-45A9-B3DE-A6C46D91AC44}" type="presParOf" srcId="{1EE3A905-66F6-4679-BD5D-CEA84983B3F8}" destId="{60F4CDC5-D51C-4654-9B89-D68CF77DB9B7}" srcOrd="6" destOrd="0" presId="urn:microsoft.com/office/officeart/2008/layout/LinedList"/>
    <dgm:cxn modelId="{52065361-9500-4D69-92E1-1FE331C71DCA}" type="presParOf" srcId="{1EE3A905-66F6-4679-BD5D-CEA84983B3F8}" destId="{D573E32F-AD63-435D-A8B9-19AF89A8DD74}" srcOrd="7" destOrd="0" presId="urn:microsoft.com/office/officeart/2008/layout/LinedList"/>
    <dgm:cxn modelId="{5B9D423B-F023-4636-A74B-AF3D1834C12D}" type="presParOf" srcId="{D573E32F-AD63-435D-A8B9-19AF89A8DD74}" destId="{762FD6F9-4ACE-4F57-B5FB-CFB1F1E91FC0}" srcOrd="0" destOrd="0" presId="urn:microsoft.com/office/officeart/2008/layout/LinedList"/>
    <dgm:cxn modelId="{1D3BCF25-7AC1-4A57-9B00-D63295302A0F}" type="presParOf" srcId="{D573E32F-AD63-435D-A8B9-19AF89A8DD74}" destId="{F350D89B-A468-489F-BEFC-807812129981}" srcOrd="1" destOrd="0" presId="urn:microsoft.com/office/officeart/2008/layout/LinedList"/>
    <dgm:cxn modelId="{C7AEA572-75D1-4D37-9BB5-130346DB13F1}" type="presParOf" srcId="{D573E32F-AD63-435D-A8B9-19AF89A8DD74}" destId="{16F4BB7B-53EA-4BBE-877B-E942CC815D64}" srcOrd="2" destOrd="0" presId="urn:microsoft.com/office/officeart/2008/layout/LinedList"/>
    <dgm:cxn modelId="{44BA13D1-538F-4691-996C-B5A41A65BA47}" type="presParOf" srcId="{1EE3A905-66F6-4679-BD5D-CEA84983B3F8}" destId="{760C5893-2D75-4626-A74E-F9C52C53E5A4}" srcOrd="8" destOrd="0" presId="urn:microsoft.com/office/officeart/2008/layout/LinedList"/>
    <dgm:cxn modelId="{B5B7D19D-7025-4503-AB62-7FF6702B14D6}" type="presParOf" srcId="{1EE3A905-66F6-4679-BD5D-CEA84983B3F8}" destId="{DC5A62FB-C788-4837-8BDD-3F4BF88EAECB}" srcOrd="9" destOrd="0" presId="urn:microsoft.com/office/officeart/2008/layout/LinedList"/>
    <dgm:cxn modelId="{92A503F6-71DD-46AC-B8E1-C4E2D9EB0834}" type="presParOf" srcId="{3122791A-9C9F-45C8-980A-0AD81728273C}" destId="{6F3ACAB9-4AA8-4542-AA26-C58C5729A57A}" srcOrd="4" destOrd="0" presId="urn:microsoft.com/office/officeart/2008/layout/LinedList"/>
    <dgm:cxn modelId="{00E44B16-F226-4A86-A14E-CB5C9857B57A}" type="presParOf" srcId="{3122791A-9C9F-45C8-980A-0AD81728273C}" destId="{6EBC8276-00E2-4772-849F-F3F3EDD797E9}" srcOrd="5" destOrd="0" presId="urn:microsoft.com/office/officeart/2008/layout/LinedList"/>
    <dgm:cxn modelId="{7A3DD2CE-B468-4D38-AB62-0AC8BCF32E15}" type="presParOf" srcId="{6EBC8276-00E2-4772-849F-F3F3EDD797E9}" destId="{59F790DB-544F-410D-8B4C-52D0126B3D38}" srcOrd="0" destOrd="0" presId="urn:microsoft.com/office/officeart/2008/layout/LinedList"/>
    <dgm:cxn modelId="{882FDAF0-B5DA-4737-B2B7-3212DC0EFCB2}" type="presParOf" srcId="{6EBC8276-00E2-4772-849F-F3F3EDD797E9}" destId="{64197BA5-A382-4A5B-87A9-8E1D5B198865}" srcOrd="1" destOrd="0" presId="urn:microsoft.com/office/officeart/2008/layout/LinedList"/>
    <dgm:cxn modelId="{D908EC42-FE87-4984-90D4-D5665940B99B}" type="presParOf" srcId="{64197BA5-A382-4A5B-87A9-8E1D5B198865}" destId="{1E7F2047-85BE-491D-808C-68C7C3248310}" srcOrd="0" destOrd="0" presId="urn:microsoft.com/office/officeart/2008/layout/LinedList"/>
    <dgm:cxn modelId="{D7B52E83-A4E3-4E69-83DD-926D35A304C0}" type="presParOf" srcId="{64197BA5-A382-4A5B-87A9-8E1D5B198865}" destId="{C5257E6A-4FFA-4229-99F6-53ABD1C62874}" srcOrd="1" destOrd="0" presId="urn:microsoft.com/office/officeart/2008/layout/LinedList"/>
    <dgm:cxn modelId="{23B09F03-C12C-4CCF-807F-62E83E660BEB}" type="presParOf" srcId="{C5257E6A-4FFA-4229-99F6-53ABD1C62874}" destId="{5C8B1F2D-93F4-490B-8BA0-B4BB6942A4F8}" srcOrd="0" destOrd="0" presId="urn:microsoft.com/office/officeart/2008/layout/LinedList"/>
    <dgm:cxn modelId="{37247135-F630-4A23-80CF-4CC5DF18BFA0}" type="presParOf" srcId="{C5257E6A-4FFA-4229-99F6-53ABD1C62874}" destId="{D3468CFD-F5E6-4393-ACB1-44DCB74F8A78}" srcOrd="1" destOrd="0" presId="urn:microsoft.com/office/officeart/2008/layout/LinedList"/>
    <dgm:cxn modelId="{17A8BEF6-0312-4D74-ACAF-477B63D513A6}" type="presParOf" srcId="{C5257E6A-4FFA-4229-99F6-53ABD1C62874}" destId="{EC31A97B-71AE-4E8C-AC07-2FE8101F1E68}" srcOrd="2" destOrd="0" presId="urn:microsoft.com/office/officeart/2008/layout/LinedList"/>
    <dgm:cxn modelId="{315B2D95-49F1-4CA1-B8CB-5225F5F349B2}" type="presParOf" srcId="{64197BA5-A382-4A5B-87A9-8E1D5B198865}" destId="{326454E1-89B5-48F1-91E3-864ED9AD9436}" srcOrd="2" destOrd="0" presId="urn:microsoft.com/office/officeart/2008/layout/LinedList"/>
    <dgm:cxn modelId="{28EAF9FB-A1E7-4B59-A5B0-06AE1C62D879}" type="presParOf" srcId="{64197BA5-A382-4A5B-87A9-8E1D5B198865}" destId="{F7DE9A64-F3D3-4393-83BB-F17B23F89DA5}" srcOrd="3" destOrd="0" presId="urn:microsoft.com/office/officeart/2008/layout/LinedList"/>
    <dgm:cxn modelId="{7CCBB025-709B-454D-86DC-4A059E2D9669}" type="presParOf" srcId="{64197BA5-A382-4A5B-87A9-8E1D5B198865}" destId="{04AFBA9C-8F78-4736-BDEE-3218208B238F}" srcOrd="4" destOrd="0" presId="urn:microsoft.com/office/officeart/2008/layout/LinedList"/>
    <dgm:cxn modelId="{BC724AE0-DB4E-447E-A655-04ED59B0B8CC}" type="presParOf" srcId="{04AFBA9C-8F78-4736-BDEE-3218208B238F}" destId="{C216A580-B017-4CAC-9435-833C4ABF6305}" srcOrd="0" destOrd="0" presId="urn:microsoft.com/office/officeart/2008/layout/LinedList"/>
    <dgm:cxn modelId="{96CA8D22-C487-4A38-BC6E-6A22A696A781}" type="presParOf" srcId="{04AFBA9C-8F78-4736-BDEE-3218208B238F}" destId="{F1CCDD6A-0D64-490D-B000-66EEF4E1AD96}" srcOrd="1" destOrd="0" presId="urn:microsoft.com/office/officeart/2008/layout/LinedList"/>
    <dgm:cxn modelId="{6C170927-08BD-4927-A04A-09791C25F8B5}" type="presParOf" srcId="{04AFBA9C-8F78-4736-BDEE-3218208B238F}" destId="{C314355A-EEED-480A-A942-E3072086857E}" srcOrd="2" destOrd="0" presId="urn:microsoft.com/office/officeart/2008/layout/LinedList"/>
    <dgm:cxn modelId="{B0FD73C1-AF2D-406A-ABF9-63E034A3AF39}" type="presParOf" srcId="{64197BA5-A382-4A5B-87A9-8E1D5B198865}" destId="{05E8E9F0-8C3F-49CF-B3AA-BB39C193FFB0}" srcOrd="5" destOrd="0" presId="urn:microsoft.com/office/officeart/2008/layout/LinedList"/>
    <dgm:cxn modelId="{C8272512-DB12-451F-8FDC-F902FF7A4BA6}" type="presParOf" srcId="{64197BA5-A382-4A5B-87A9-8E1D5B198865}" destId="{D6C13817-414F-4FE1-853D-499026010BD9}" srcOrd="6" destOrd="0" presId="urn:microsoft.com/office/officeart/2008/layout/LinedList"/>
    <dgm:cxn modelId="{5B174412-2E1B-4792-87F5-945DB9203F13}" type="presParOf" srcId="{64197BA5-A382-4A5B-87A9-8E1D5B198865}" destId="{FF5E9145-63A2-473E-90E7-B443C895EE7A}" srcOrd="7" destOrd="0" presId="urn:microsoft.com/office/officeart/2008/layout/LinedList"/>
    <dgm:cxn modelId="{9D38E8F6-FC7E-4486-AA3B-005F27AC1E4D}" type="presParOf" srcId="{FF5E9145-63A2-473E-90E7-B443C895EE7A}" destId="{F46CF551-BADF-4CFA-98DA-0630D935B452}" srcOrd="0" destOrd="0" presId="urn:microsoft.com/office/officeart/2008/layout/LinedList"/>
    <dgm:cxn modelId="{8B7A2F09-32D9-467A-972F-5E2E1AAC5012}" type="presParOf" srcId="{FF5E9145-63A2-473E-90E7-B443C895EE7A}" destId="{D77524BB-D6E7-40C1-BFB3-6460C7248EFD}" srcOrd="1" destOrd="0" presId="urn:microsoft.com/office/officeart/2008/layout/LinedList"/>
    <dgm:cxn modelId="{198A3C6A-4AA5-4BE6-9340-EBCC3409B29F}" type="presParOf" srcId="{FF5E9145-63A2-473E-90E7-B443C895EE7A}" destId="{94531618-840B-4314-872C-F00079490049}" srcOrd="2" destOrd="0" presId="urn:microsoft.com/office/officeart/2008/layout/LinedList"/>
    <dgm:cxn modelId="{AFEF1C2C-41B8-499C-8464-980070CCC96D}" type="presParOf" srcId="{64197BA5-A382-4A5B-87A9-8E1D5B198865}" destId="{E9BEBF09-E665-4C76-92BC-19D231BE051C}" srcOrd="8" destOrd="0" presId="urn:microsoft.com/office/officeart/2008/layout/LinedList"/>
    <dgm:cxn modelId="{FAC09050-6E25-464D-9795-15698A2C204D}" type="presParOf" srcId="{64197BA5-A382-4A5B-87A9-8E1D5B198865}" destId="{464E19B1-DA1A-4D30-991D-D6847CD8661D}"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C1C56-AB6F-4709-A2F0-7CD0606633BF}">
      <dsp:nvSpPr>
        <dsp:cNvPr id="0" name=""/>
        <dsp:cNvSpPr/>
      </dsp:nvSpPr>
      <dsp:spPr>
        <a:xfrm>
          <a:off x="0" y="1668"/>
          <a:ext cx="482758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6B286-3936-49A7-AB51-44D6E031E7FD}">
      <dsp:nvSpPr>
        <dsp:cNvPr id="0" name=""/>
        <dsp:cNvSpPr/>
      </dsp:nvSpPr>
      <dsp:spPr>
        <a:xfrm>
          <a:off x="0" y="1668"/>
          <a:ext cx="965517" cy="1137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SQL</a:t>
          </a:r>
        </a:p>
      </dsp:txBody>
      <dsp:txXfrm>
        <a:off x="0" y="1668"/>
        <a:ext cx="965517" cy="1137654"/>
      </dsp:txXfrm>
    </dsp:sp>
    <dsp:sp modelId="{A9D86F01-5746-4762-B2DF-220AB5223C89}">
      <dsp:nvSpPr>
        <dsp:cNvPr id="0" name=""/>
        <dsp:cNvSpPr/>
      </dsp:nvSpPr>
      <dsp:spPr>
        <a:xfrm>
          <a:off x="1037931" y="15041"/>
          <a:ext cx="3789655" cy="2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Data Definition</a:t>
          </a:r>
        </a:p>
      </dsp:txBody>
      <dsp:txXfrm>
        <a:off x="1037931" y="15041"/>
        <a:ext cx="3789655" cy="267471"/>
      </dsp:txXfrm>
    </dsp:sp>
    <dsp:sp modelId="{06BB8A2A-E22F-41B7-AAAF-30CDA4073123}">
      <dsp:nvSpPr>
        <dsp:cNvPr id="0" name=""/>
        <dsp:cNvSpPr/>
      </dsp:nvSpPr>
      <dsp:spPr>
        <a:xfrm>
          <a:off x="965517" y="282512"/>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90B873-8C7B-4087-A074-8F7B26CB0352}">
      <dsp:nvSpPr>
        <dsp:cNvPr id="0" name=""/>
        <dsp:cNvSpPr/>
      </dsp:nvSpPr>
      <dsp:spPr>
        <a:xfrm>
          <a:off x="1037931" y="295886"/>
          <a:ext cx="3789655" cy="2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Data Modification</a:t>
          </a:r>
        </a:p>
      </dsp:txBody>
      <dsp:txXfrm>
        <a:off x="1037931" y="295886"/>
        <a:ext cx="3789655" cy="267471"/>
      </dsp:txXfrm>
    </dsp:sp>
    <dsp:sp modelId="{C811457E-9EBF-4CB9-89CE-85C23E885B82}">
      <dsp:nvSpPr>
        <dsp:cNvPr id="0" name=""/>
        <dsp:cNvSpPr/>
      </dsp:nvSpPr>
      <dsp:spPr>
        <a:xfrm>
          <a:off x="965517" y="563357"/>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AD7CA7-E1AB-4775-804D-CDC76A6BE304}">
      <dsp:nvSpPr>
        <dsp:cNvPr id="0" name=""/>
        <dsp:cNvSpPr/>
      </dsp:nvSpPr>
      <dsp:spPr>
        <a:xfrm>
          <a:off x="1037931" y="576730"/>
          <a:ext cx="3789655" cy="2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Queries</a:t>
          </a:r>
        </a:p>
      </dsp:txBody>
      <dsp:txXfrm>
        <a:off x="1037931" y="576730"/>
        <a:ext cx="3789655" cy="267471"/>
      </dsp:txXfrm>
    </dsp:sp>
    <dsp:sp modelId="{41712D9C-E710-4882-B3A5-5FEAC5523BF4}">
      <dsp:nvSpPr>
        <dsp:cNvPr id="0" name=""/>
        <dsp:cNvSpPr/>
      </dsp:nvSpPr>
      <dsp:spPr>
        <a:xfrm>
          <a:off x="965517" y="844201"/>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0E04F7-E6F2-4095-88A1-A69A6F20C90F}">
      <dsp:nvSpPr>
        <dsp:cNvPr id="0" name=""/>
        <dsp:cNvSpPr/>
      </dsp:nvSpPr>
      <dsp:spPr>
        <a:xfrm>
          <a:off x="1037931" y="857575"/>
          <a:ext cx="3789655" cy="2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Integrity</a:t>
          </a:r>
        </a:p>
      </dsp:txBody>
      <dsp:txXfrm>
        <a:off x="1037931" y="857575"/>
        <a:ext cx="3789655" cy="267471"/>
      </dsp:txXfrm>
    </dsp:sp>
    <dsp:sp modelId="{F111BA23-CA55-41AA-A581-3BC5DC48EE0E}">
      <dsp:nvSpPr>
        <dsp:cNvPr id="0" name=""/>
        <dsp:cNvSpPr/>
      </dsp:nvSpPr>
      <dsp:spPr>
        <a:xfrm>
          <a:off x="965517" y="1125046"/>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F1B5A7-58A3-41EC-9B8D-132124AA868F}">
      <dsp:nvSpPr>
        <dsp:cNvPr id="0" name=""/>
        <dsp:cNvSpPr/>
      </dsp:nvSpPr>
      <dsp:spPr>
        <a:xfrm>
          <a:off x="0" y="1139322"/>
          <a:ext cx="482758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FF11BF-89D5-491F-9272-23B19E80D664}">
      <dsp:nvSpPr>
        <dsp:cNvPr id="0" name=""/>
        <dsp:cNvSpPr/>
      </dsp:nvSpPr>
      <dsp:spPr>
        <a:xfrm>
          <a:off x="0" y="1139322"/>
          <a:ext cx="965517" cy="1137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Apps</a:t>
          </a:r>
        </a:p>
      </dsp:txBody>
      <dsp:txXfrm>
        <a:off x="0" y="1139322"/>
        <a:ext cx="965517" cy="1137654"/>
      </dsp:txXfrm>
    </dsp:sp>
    <dsp:sp modelId="{C8E03A31-4E20-40F4-8486-AC1B4E032FA1}">
      <dsp:nvSpPr>
        <dsp:cNvPr id="0" name=""/>
        <dsp:cNvSpPr/>
      </dsp:nvSpPr>
      <dsp:spPr>
        <a:xfrm>
          <a:off x="1037931" y="1157098"/>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Data Design</a:t>
          </a:r>
        </a:p>
      </dsp:txBody>
      <dsp:txXfrm>
        <a:off x="1037931" y="1157098"/>
        <a:ext cx="3789655" cy="355517"/>
      </dsp:txXfrm>
    </dsp:sp>
    <dsp:sp modelId="{77F3FA0B-A810-4B38-A72F-7C358885F96B}">
      <dsp:nvSpPr>
        <dsp:cNvPr id="0" name=""/>
        <dsp:cNvSpPr/>
      </dsp:nvSpPr>
      <dsp:spPr>
        <a:xfrm>
          <a:off x="965517" y="1512615"/>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C22FC8-5E22-41DF-9950-612FC3ACFDB2}">
      <dsp:nvSpPr>
        <dsp:cNvPr id="0" name=""/>
        <dsp:cNvSpPr/>
      </dsp:nvSpPr>
      <dsp:spPr>
        <a:xfrm>
          <a:off x="1037931" y="1530391"/>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Databases from code</a:t>
          </a:r>
        </a:p>
      </dsp:txBody>
      <dsp:txXfrm>
        <a:off x="1037931" y="1530391"/>
        <a:ext cx="3789655" cy="355517"/>
      </dsp:txXfrm>
    </dsp:sp>
    <dsp:sp modelId="{D4347495-92E3-479D-B7D3-25D7337F21F5}">
      <dsp:nvSpPr>
        <dsp:cNvPr id="0" name=""/>
        <dsp:cNvSpPr/>
      </dsp:nvSpPr>
      <dsp:spPr>
        <a:xfrm>
          <a:off x="965517" y="1885908"/>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50D89B-A468-489F-BEFC-807812129981}">
      <dsp:nvSpPr>
        <dsp:cNvPr id="0" name=""/>
        <dsp:cNvSpPr/>
      </dsp:nvSpPr>
      <dsp:spPr>
        <a:xfrm>
          <a:off x="1037931" y="1903684"/>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App design</a:t>
          </a:r>
        </a:p>
      </dsp:txBody>
      <dsp:txXfrm>
        <a:off x="1037931" y="1903684"/>
        <a:ext cx="3789655" cy="355517"/>
      </dsp:txXfrm>
    </dsp:sp>
    <dsp:sp modelId="{760C5893-2D75-4626-A74E-F9C52C53E5A4}">
      <dsp:nvSpPr>
        <dsp:cNvPr id="0" name=""/>
        <dsp:cNvSpPr/>
      </dsp:nvSpPr>
      <dsp:spPr>
        <a:xfrm>
          <a:off x="965517" y="2259201"/>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3ACAB9-4AA8-4542-AA26-C58C5729A57A}">
      <dsp:nvSpPr>
        <dsp:cNvPr id="0" name=""/>
        <dsp:cNvSpPr/>
      </dsp:nvSpPr>
      <dsp:spPr>
        <a:xfrm>
          <a:off x="0" y="2276977"/>
          <a:ext cx="482758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F790DB-544F-410D-8B4C-52D0126B3D38}">
      <dsp:nvSpPr>
        <dsp:cNvPr id="0" name=""/>
        <dsp:cNvSpPr/>
      </dsp:nvSpPr>
      <dsp:spPr>
        <a:xfrm>
          <a:off x="0" y="2276977"/>
          <a:ext cx="965517" cy="1137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Misc.</a:t>
          </a:r>
        </a:p>
      </dsp:txBody>
      <dsp:txXfrm>
        <a:off x="0" y="2276977"/>
        <a:ext cx="965517" cy="1137654"/>
      </dsp:txXfrm>
    </dsp:sp>
    <dsp:sp modelId="{D3468CFD-F5E6-4393-ACB1-44DCB74F8A78}">
      <dsp:nvSpPr>
        <dsp:cNvPr id="0" name=""/>
        <dsp:cNvSpPr/>
      </dsp:nvSpPr>
      <dsp:spPr>
        <a:xfrm>
          <a:off x="1037931" y="2294753"/>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Security</a:t>
          </a:r>
        </a:p>
      </dsp:txBody>
      <dsp:txXfrm>
        <a:off x="1037931" y="2294753"/>
        <a:ext cx="3789655" cy="355517"/>
      </dsp:txXfrm>
    </dsp:sp>
    <dsp:sp modelId="{326454E1-89B5-48F1-91E3-864ED9AD9436}">
      <dsp:nvSpPr>
        <dsp:cNvPr id="0" name=""/>
        <dsp:cNvSpPr/>
      </dsp:nvSpPr>
      <dsp:spPr>
        <a:xfrm>
          <a:off x="965517" y="2650270"/>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CDD6A-0D64-490D-B000-66EEF4E1AD96}">
      <dsp:nvSpPr>
        <dsp:cNvPr id="0" name=""/>
        <dsp:cNvSpPr/>
      </dsp:nvSpPr>
      <dsp:spPr>
        <a:xfrm>
          <a:off x="1037931" y="2668046"/>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Final Project</a:t>
          </a:r>
        </a:p>
      </dsp:txBody>
      <dsp:txXfrm>
        <a:off x="1037931" y="2668046"/>
        <a:ext cx="3789655" cy="355517"/>
      </dsp:txXfrm>
    </dsp:sp>
    <dsp:sp modelId="{05E8E9F0-8C3F-49CF-B3AA-BB39C193FFB0}">
      <dsp:nvSpPr>
        <dsp:cNvPr id="0" name=""/>
        <dsp:cNvSpPr/>
      </dsp:nvSpPr>
      <dsp:spPr>
        <a:xfrm>
          <a:off x="965517" y="3023563"/>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7524BB-D6E7-40C1-BFB3-6460C7248EFD}">
      <dsp:nvSpPr>
        <dsp:cNvPr id="0" name=""/>
        <dsp:cNvSpPr/>
      </dsp:nvSpPr>
      <dsp:spPr>
        <a:xfrm>
          <a:off x="1037931" y="3041338"/>
          <a:ext cx="3789655" cy="35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Other Databases</a:t>
          </a:r>
        </a:p>
      </dsp:txBody>
      <dsp:txXfrm>
        <a:off x="1037931" y="3041338"/>
        <a:ext cx="3789655" cy="355517"/>
      </dsp:txXfrm>
    </dsp:sp>
    <dsp:sp modelId="{E9BEBF09-E665-4C76-92BC-19D231BE051C}">
      <dsp:nvSpPr>
        <dsp:cNvPr id="0" name=""/>
        <dsp:cNvSpPr/>
      </dsp:nvSpPr>
      <dsp:spPr>
        <a:xfrm>
          <a:off x="965517" y="3396856"/>
          <a:ext cx="3862069"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B8FD1-9D11-438C-A9F7-698C2E23E0AB}"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8974C-8A63-4254-9563-4BCDFF8F1342}" type="slidenum">
              <a:rPr lang="en-US" smtClean="0"/>
              <a:t>‹#›</a:t>
            </a:fld>
            <a:endParaRPr lang="en-US"/>
          </a:p>
        </p:txBody>
      </p:sp>
    </p:spTree>
    <p:extLst>
      <p:ext uri="{BB962C8B-B14F-4D97-AF65-F5344CB8AC3E}">
        <p14:creationId xmlns:p14="http://schemas.microsoft.com/office/powerpoint/2010/main" val="128545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 are responsible for your academic success</a:t>
            </a:r>
          </a:p>
          <a:p>
            <a:pPr marL="171450" indent="-171450">
              <a:buFont typeface="Arial" panose="020B0604020202020204" pitchFamily="34" charset="0"/>
              <a:buChar char="•"/>
            </a:pPr>
            <a:r>
              <a:rPr lang="en-US"/>
              <a:t>Document your assignments</a:t>
            </a:r>
          </a:p>
        </p:txBody>
      </p:sp>
      <p:sp>
        <p:nvSpPr>
          <p:cNvPr id="4" name="Slide Number Placeholder 3"/>
          <p:cNvSpPr>
            <a:spLocks noGrp="1"/>
          </p:cNvSpPr>
          <p:nvPr>
            <p:ph type="sldNum" sz="quarter" idx="5"/>
          </p:nvPr>
        </p:nvSpPr>
        <p:spPr/>
        <p:txBody>
          <a:bodyPr/>
          <a:lstStyle/>
          <a:p>
            <a:fld id="{1008974C-8A63-4254-9563-4BCDFF8F1342}" type="slidenum">
              <a:rPr lang="en-US" smtClean="0"/>
              <a:t>6</a:t>
            </a:fld>
            <a:endParaRPr lang="en-US"/>
          </a:p>
        </p:txBody>
      </p:sp>
    </p:spTree>
    <p:extLst>
      <p:ext uri="{BB962C8B-B14F-4D97-AF65-F5344CB8AC3E}">
        <p14:creationId xmlns:p14="http://schemas.microsoft.com/office/powerpoint/2010/main" val="232666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will use something called Unified Modeling Language to describe databases</a:t>
            </a:r>
          </a:p>
          <a:p>
            <a:pPr marL="171450" indent="-171450">
              <a:buFont typeface="Arial" panose="020B0604020202020204" pitchFamily="34" charset="0"/>
              <a:buChar char="•"/>
            </a:pPr>
            <a:r>
              <a:rPr lang="en-US" dirty="0"/>
              <a:t>In UML we use class diagrams</a:t>
            </a:r>
          </a:p>
          <a:p>
            <a:pPr marL="171450" indent="-171450">
              <a:buFont typeface="Arial" panose="020B0604020202020204" pitchFamily="34" charset="0"/>
              <a:buChar char="•"/>
            </a:pPr>
            <a:r>
              <a:rPr lang="en-US" dirty="0"/>
              <a:t>Cadet is a class; can think of it as the type of entity (table) we just looked at.</a:t>
            </a:r>
          </a:p>
          <a:p>
            <a:pPr marL="171450" indent="-171450">
              <a:buFont typeface="Arial" panose="020B0604020202020204" pitchFamily="34" charset="0"/>
              <a:buChar char="•"/>
            </a:pPr>
            <a:r>
              <a:rPr lang="en-US" dirty="0"/>
              <a:t>The bottom box are the fields of the Class; each entity or object has one of each of these fields. (can think of fields as attributes)</a:t>
            </a:r>
          </a:p>
        </p:txBody>
      </p:sp>
      <p:sp>
        <p:nvSpPr>
          <p:cNvPr id="4" name="Slide Number Placeholder 3"/>
          <p:cNvSpPr>
            <a:spLocks noGrp="1"/>
          </p:cNvSpPr>
          <p:nvPr>
            <p:ph type="sldNum" sz="quarter" idx="5"/>
          </p:nvPr>
        </p:nvSpPr>
        <p:spPr/>
        <p:txBody>
          <a:bodyPr/>
          <a:lstStyle/>
          <a:p>
            <a:fld id="{1008974C-8A63-4254-9563-4BCDFF8F1342}" type="slidenum">
              <a:rPr lang="en-US" smtClean="0"/>
              <a:t>18</a:t>
            </a:fld>
            <a:endParaRPr lang="en-US"/>
          </a:p>
        </p:txBody>
      </p:sp>
    </p:spTree>
    <p:extLst>
      <p:ext uri="{BB962C8B-B14F-4D97-AF65-F5344CB8AC3E}">
        <p14:creationId xmlns:p14="http://schemas.microsoft.com/office/powerpoint/2010/main" val="262720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have two entity type classes: Cadets and Course</a:t>
            </a:r>
          </a:p>
          <a:p>
            <a:pPr marL="171450" indent="-171450">
              <a:buFont typeface="Arial" panose="020B0604020202020204" pitchFamily="34" charset="0"/>
              <a:buChar char="•"/>
            </a:pPr>
            <a:r>
              <a:rPr lang="en-US" dirty="0"/>
              <a:t>We can use a data model diagram to represent how these entity type classes are related</a:t>
            </a:r>
          </a:p>
          <a:p>
            <a:pPr marL="628650" lvl="1" indent="-171450">
              <a:buFont typeface="Arial" panose="020B0604020202020204" pitchFamily="34" charset="0"/>
              <a:buChar char="•"/>
            </a:pPr>
            <a:r>
              <a:rPr lang="en-US" dirty="0"/>
              <a:t>For example, a cadet takes a course</a:t>
            </a:r>
          </a:p>
        </p:txBody>
      </p:sp>
      <p:sp>
        <p:nvSpPr>
          <p:cNvPr id="4" name="Slide Number Placeholder 3"/>
          <p:cNvSpPr>
            <a:spLocks noGrp="1"/>
          </p:cNvSpPr>
          <p:nvPr>
            <p:ph type="sldNum" sz="quarter" idx="5"/>
          </p:nvPr>
        </p:nvSpPr>
        <p:spPr/>
        <p:txBody>
          <a:bodyPr/>
          <a:lstStyle/>
          <a:p>
            <a:fld id="{1008974C-8A63-4254-9563-4BCDFF8F1342}" type="slidenum">
              <a:rPr lang="en-US" smtClean="0"/>
              <a:t>19</a:t>
            </a:fld>
            <a:endParaRPr lang="en-US"/>
          </a:p>
        </p:txBody>
      </p:sp>
    </p:spTree>
    <p:extLst>
      <p:ext uri="{BB962C8B-B14F-4D97-AF65-F5344CB8AC3E}">
        <p14:creationId xmlns:p14="http://schemas.microsoft.com/office/powerpoint/2010/main" val="1534973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 database?</a:t>
            </a:r>
          </a:p>
          <a:p>
            <a:pPr marL="171450" indent="-171450">
              <a:buFont typeface="Arial" panose="020B0604020202020204" pitchFamily="34" charset="0"/>
              <a:buChar char="•"/>
            </a:pPr>
            <a:r>
              <a:rPr lang="en-US" dirty="0"/>
              <a:t>Stores data (how do we do that? A file, so a database is a specific type of file (or set of files))</a:t>
            </a:r>
          </a:p>
          <a:p>
            <a:pPr marL="171450" indent="-171450">
              <a:buFont typeface="Arial" panose="020B0604020202020204" pitchFamily="34" charset="0"/>
              <a:buChar char="•"/>
            </a:pPr>
            <a:r>
              <a:rPr lang="en-US" dirty="0"/>
              <a:t>Makes data available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a DBMS is software that manages databases (duh)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Within a database, what is a table? What does a table hold? How are the rows in a table related? What is schema?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data types are you familiar with?</a:t>
            </a:r>
          </a:p>
          <a:p>
            <a:pPr marL="0" indent="0">
              <a:buFont typeface="Arial" panose="020B0604020202020204" pitchFamily="34" charset="0"/>
              <a:buNone/>
            </a:pPr>
            <a:r>
              <a:rPr lang="en-US" dirty="0"/>
              <a:t>What type do we use most often in databases? What is a "string" called in MySQL? (char or varchar – what is the difference?)</a:t>
            </a:r>
          </a:p>
          <a:p>
            <a:pPr marL="0" indent="0">
              <a:buFont typeface="Arial" panose="020B0604020202020204" pitchFamily="34" charset="0"/>
              <a:buNone/>
            </a:pPr>
            <a:r>
              <a:rPr lang="en-US" dirty="0"/>
              <a:t>	(char is fixed length and padded with blanks; varchar is variable length)</a:t>
            </a:r>
          </a:p>
          <a:p>
            <a:pPr marL="0" indent="0">
              <a:buFont typeface="Arial" panose="020B0604020202020204" pitchFamily="34" charset="0"/>
              <a:buNone/>
            </a:pPr>
            <a:endParaRPr lang="en-US" dirty="0"/>
          </a:p>
          <a:p>
            <a:r>
              <a:rPr lang="en-US" dirty="0"/>
              <a:t>What is a server? (Don't read from slide, what do you think of when you hear the word?)</a:t>
            </a:r>
          </a:p>
          <a:p>
            <a:pPr marL="171450" indent="-171450">
              <a:buFont typeface="Arial" panose="020B0604020202020204" pitchFamily="34" charset="0"/>
              <a:buChar char="•"/>
            </a:pPr>
            <a:r>
              <a:rPr lang="en-US" dirty="0"/>
              <a:t>Remote machine</a:t>
            </a:r>
          </a:p>
          <a:p>
            <a:pPr marL="171450" indent="-171450">
              <a:buFont typeface="Arial" panose="020B0604020202020204" pitchFamily="34" charset="0"/>
              <a:buChar char="•"/>
            </a:pPr>
            <a:r>
              <a:rPr lang="en-US" dirty="0"/>
              <a:t>Provides a service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20</a:t>
            </a:fld>
            <a:endParaRPr lang="en-US"/>
          </a:p>
        </p:txBody>
      </p:sp>
    </p:spTree>
    <p:extLst>
      <p:ext uri="{BB962C8B-B14F-4D97-AF65-F5344CB8AC3E}">
        <p14:creationId xmlns:p14="http://schemas.microsoft.com/office/powerpoint/2010/main" val="362241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08974C-8A63-4254-9563-4BCDFF8F1342}" type="slidenum">
              <a:rPr lang="en-US" smtClean="0"/>
              <a:t>23</a:t>
            </a:fld>
            <a:endParaRPr lang="en-US"/>
          </a:p>
        </p:txBody>
      </p:sp>
    </p:spTree>
    <p:extLst>
      <p:ext uri="{BB962C8B-B14F-4D97-AF65-F5344CB8AC3E}">
        <p14:creationId xmlns:p14="http://schemas.microsoft.com/office/powerpoint/2010/main" val="304232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 you want out of this class?</a:t>
            </a:r>
          </a:p>
          <a:p>
            <a:pPr marL="171450" indent="-171450">
              <a:buFont typeface="Arial" panose="020B0604020202020204" pitchFamily="34" charset="0"/>
              <a:buChar char="•"/>
            </a:pPr>
            <a:r>
              <a:rPr lang="en-US" dirty="0"/>
              <a:t>What do you want from me?</a:t>
            </a:r>
          </a:p>
        </p:txBody>
      </p:sp>
      <p:sp>
        <p:nvSpPr>
          <p:cNvPr id="4" name="Slide Number Placeholder 3"/>
          <p:cNvSpPr>
            <a:spLocks noGrp="1"/>
          </p:cNvSpPr>
          <p:nvPr>
            <p:ph type="sldNum" sz="quarter" idx="5"/>
          </p:nvPr>
        </p:nvSpPr>
        <p:spPr/>
        <p:txBody>
          <a:bodyPr/>
          <a:lstStyle/>
          <a:p>
            <a:fld id="{1008974C-8A63-4254-9563-4BCDFF8F1342}" type="slidenum">
              <a:rPr lang="en-US" smtClean="0"/>
              <a:t>7</a:t>
            </a:fld>
            <a:endParaRPr lang="en-US"/>
          </a:p>
        </p:txBody>
      </p:sp>
    </p:spTree>
    <p:extLst>
      <p:ext uri="{BB962C8B-B14F-4D97-AF65-F5344CB8AC3E}">
        <p14:creationId xmlns:p14="http://schemas.microsoft.com/office/powerpoint/2010/main" val="141206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from me, the textbook, of the course material does not need to be documented.  Everything else needs to be documented</a:t>
            </a:r>
          </a:p>
          <a:p>
            <a:endParaRPr lang="en-US" dirty="0"/>
          </a:p>
          <a:p>
            <a:r>
              <a:rPr lang="en-US" dirty="0"/>
              <a:t>Everyone needs to read this slide in its entirety.</a:t>
            </a:r>
          </a:p>
        </p:txBody>
      </p:sp>
      <p:sp>
        <p:nvSpPr>
          <p:cNvPr id="4" name="Slide Number Placeholder 3"/>
          <p:cNvSpPr>
            <a:spLocks noGrp="1"/>
          </p:cNvSpPr>
          <p:nvPr>
            <p:ph type="sldNum" sz="quarter" idx="5"/>
          </p:nvPr>
        </p:nvSpPr>
        <p:spPr/>
        <p:txBody>
          <a:bodyPr/>
          <a:lstStyle/>
          <a:p>
            <a:fld id="{1008974C-8A63-4254-9563-4BCDFF8F1342}" type="slidenum">
              <a:rPr lang="en-US" smtClean="0"/>
              <a:t>8</a:t>
            </a:fld>
            <a:endParaRPr lang="en-US"/>
          </a:p>
        </p:txBody>
      </p:sp>
    </p:spTree>
    <p:extLst>
      <p:ext uri="{BB962C8B-B14F-4D97-AF65-F5344CB8AC3E}">
        <p14:creationId xmlns:p14="http://schemas.microsoft.com/office/powerpoint/2010/main" val="224708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08974C-8A63-4254-9563-4BCDFF8F1342}" type="slidenum">
              <a:rPr lang="en-US" smtClean="0"/>
              <a:t>9</a:t>
            </a:fld>
            <a:endParaRPr lang="en-US"/>
          </a:p>
        </p:txBody>
      </p:sp>
    </p:spTree>
    <p:extLst>
      <p:ext uri="{BB962C8B-B14F-4D97-AF65-F5344CB8AC3E}">
        <p14:creationId xmlns:p14="http://schemas.microsoft.com/office/powerpoint/2010/main" val="288817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marL="0" marR="0">
              <a:lnSpc>
                <a:spcPct val="107000"/>
              </a:lnSpc>
              <a:spcBef>
                <a:spcPts val="0"/>
              </a:spcBef>
              <a:spcAft>
                <a:spcPts val="0"/>
              </a:spcAft>
            </a:pPr>
            <a:endParaRPr lang="en-US" i="1" dirty="0"/>
          </a:p>
        </p:txBody>
      </p:sp>
      <p:sp>
        <p:nvSpPr>
          <p:cNvPr id="4" name="Slide Number Placeholder 3"/>
          <p:cNvSpPr>
            <a:spLocks noGrp="1"/>
          </p:cNvSpPr>
          <p:nvPr>
            <p:ph type="sldNum" sz="quarter" idx="5"/>
          </p:nvPr>
        </p:nvSpPr>
        <p:spPr/>
        <p:txBody>
          <a:bodyPr/>
          <a:lstStyle/>
          <a:p>
            <a:pPr>
              <a:defRPr/>
            </a:pPr>
            <a:fld id="{9BF26720-795C-40C0-8D4A-669747B4E216}" type="slidenum">
              <a:rPr lang="en-US" altLang="en-US" smtClean="0"/>
              <a:pPr>
                <a:defRPr/>
              </a:pPr>
              <a:t>10</a:t>
            </a:fld>
            <a:endParaRPr lang="en-US" altLang="en-US" dirty="0"/>
          </a:p>
        </p:txBody>
      </p:sp>
    </p:spTree>
    <p:extLst>
      <p:ext uri="{BB962C8B-B14F-4D97-AF65-F5344CB8AC3E}">
        <p14:creationId xmlns:p14="http://schemas.microsoft.com/office/powerpoint/2010/main" val="389747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MySQL and Python official documentation</a:t>
            </a:r>
          </a:p>
        </p:txBody>
      </p:sp>
      <p:sp>
        <p:nvSpPr>
          <p:cNvPr id="4" name="Slide Number Placeholder 3"/>
          <p:cNvSpPr>
            <a:spLocks noGrp="1"/>
          </p:cNvSpPr>
          <p:nvPr>
            <p:ph type="sldNum" sz="quarter" idx="5"/>
          </p:nvPr>
        </p:nvSpPr>
        <p:spPr/>
        <p:txBody>
          <a:bodyPr/>
          <a:lstStyle/>
          <a:p>
            <a:fld id="{1008974C-8A63-4254-9563-4BCDFF8F1342}" type="slidenum">
              <a:rPr lang="en-US" smtClean="0"/>
              <a:t>12</a:t>
            </a:fld>
            <a:endParaRPr lang="en-US"/>
          </a:p>
        </p:txBody>
      </p:sp>
    </p:spTree>
    <p:extLst>
      <p:ext uri="{BB962C8B-B14F-4D97-AF65-F5344CB8AC3E}">
        <p14:creationId xmlns:p14="http://schemas.microsoft.com/office/powerpoint/2010/main" val="41477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CANVAS – Overview of Syllabus, Modules</a:t>
            </a:r>
          </a:p>
          <a:p>
            <a:endParaRPr lang="en-US" dirty="0"/>
          </a:p>
          <a:p>
            <a:r>
              <a:rPr lang="en-US" dirty="0"/>
              <a:t>Note that each lesson shows the two sections' meeting dates, the lesson readings, assignments which are due, and assignments which will be handed out.</a:t>
            </a:r>
          </a:p>
          <a:p>
            <a:endParaRPr lang="en-US" dirty="0"/>
          </a:p>
          <a:p>
            <a:r>
              <a:rPr lang="en-US" dirty="0"/>
              <a:t>Lesson objectives and slides are inside each lesson plan.</a:t>
            </a:r>
          </a:p>
          <a:p>
            <a:endParaRPr lang="en-US" dirty="0"/>
          </a:p>
          <a:p>
            <a:r>
              <a:rPr lang="en-US" dirty="0"/>
              <a:t>Assignments will be their own tab on the left side of the page.</a:t>
            </a:r>
          </a:p>
        </p:txBody>
      </p:sp>
      <p:sp>
        <p:nvSpPr>
          <p:cNvPr id="4" name="Slide Number Placeholder 3"/>
          <p:cNvSpPr>
            <a:spLocks noGrp="1"/>
          </p:cNvSpPr>
          <p:nvPr>
            <p:ph type="sldNum" sz="quarter" idx="5"/>
          </p:nvPr>
        </p:nvSpPr>
        <p:spPr/>
        <p:txBody>
          <a:bodyPr/>
          <a:lstStyle/>
          <a:p>
            <a:fld id="{1008974C-8A63-4254-9563-4BCDFF8F1342}" type="slidenum">
              <a:rPr lang="en-US" smtClean="0"/>
              <a:t>13</a:t>
            </a:fld>
            <a:endParaRPr lang="en-US"/>
          </a:p>
        </p:txBody>
      </p:sp>
    </p:spTree>
    <p:extLst>
      <p:ext uri="{BB962C8B-B14F-4D97-AF65-F5344CB8AC3E}">
        <p14:creationId xmlns:p14="http://schemas.microsoft.com/office/powerpoint/2010/main" val="11133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1" dirty="0">
                <a:solidFill>
                  <a:srgbClr val="1A1A1A"/>
                </a:solidFill>
                <a:effectLst/>
                <a:latin typeface="Source Sans Pro" panose="020B0503030403020204" pitchFamily="34" charset="0"/>
              </a:rPr>
              <a:t>What does CIS track?</a:t>
            </a:r>
          </a:p>
          <a:p>
            <a:pPr algn="l">
              <a:buFont typeface="Arial" panose="020B0604020202020204" pitchFamily="34" charset="0"/>
              <a:buChar char="•"/>
            </a:pPr>
            <a:r>
              <a:rPr lang="en-US" b="0" i="1" dirty="0">
                <a:solidFill>
                  <a:srgbClr val="1A1A1A"/>
                </a:solidFill>
                <a:effectLst/>
                <a:latin typeface="Source Sans Pro" panose="020B0503030403020204" pitchFamily="34" charset="0"/>
              </a:rPr>
              <a:t>Why?  -</a:t>
            </a:r>
            <a:r>
              <a:rPr lang="en-US" b="0" i="0" dirty="0">
                <a:solidFill>
                  <a:srgbClr val="1A1A1A"/>
                </a:solidFill>
                <a:effectLst/>
                <a:latin typeface="Source Sans Pro" panose="020B0503030403020204" pitchFamily="34" charset="0"/>
              </a:rPr>
              <a:t>How was it designed</a:t>
            </a:r>
            <a:endParaRPr lang="en-US" b="0" i="1" dirty="0">
              <a:solidFill>
                <a:srgbClr val="1A1A1A"/>
              </a:solidFill>
              <a:effectLst/>
              <a:latin typeface="Source Sans Pro" panose="020B0503030403020204" pitchFamily="34" charset="0"/>
            </a:endParaRPr>
          </a:p>
          <a:p>
            <a:pPr algn="l">
              <a:buFont typeface="Arial" panose="020B0604020202020204" pitchFamily="34" charset="0"/>
              <a:buChar char="•"/>
            </a:pPr>
            <a:r>
              <a:rPr lang="en-US" b="0" i="1" dirty="0">
                <a:solidFill>
                  <a:srgbClr val="1A1A1A"/>
                </a:solidFill>
                <a:effectLst/>
                <a:latin typeface="Source Sans Pro" panose="020B0503030403020204" pitchFamily="34" charset="0"/>
              </a:rPr>
              <a:t>What’s a Cadet?</a:t>
            </a:r>
          </a:p>
          <a:p>
            <a:pPr lvl="1" algn="l">
              <a:buFont typeface="Arial" panose="020B0604020202020204" pitchFamily="34" charset="0"/>
              <a:buChar char="•"/>
            </a:pPr>
            <a:r>
              <a:rPr lang="en-US" b="0" i="0" dirty="0">
                <a:solidFill>
                  <a:srgbClr val="1A1A1A"/>
                </a:solidFill>
                <a:effectLst/>
                <a:latin typeface="Source Sans Pro" panose="020B0503030403020204" pitchFamily="34" charset="0"/>
              </a:rPr>
              <a:t>An entity</a:t>
            </a:r>
          </a:p>
          <a:p>
            <a:pPr algn="l">
              <a:buFont typeface="Arial" panose="020B0604020202020204" pitchFamily="34" charset="0"/>
              <a:buChar char="•"/>
            </a:pPr>
            <a:r>
              <a:rPr lang="en-US" b="0" i="1" dirty="0">
                <a:solidFill>
                  <a:srgbClr val="1A1A1A"/>
                </a:solidFill>
                <a:effectLst/>
                <a:latin typeface="Source Sans Pro" panose="020B0503030403020204" pitchFamily="34" charset="0"/>
              </a:rPr>
              <a:t>How are Cadets identified?</a:t>
            </a:r>
          </a:p>
          <a:p>
            <a:pPr lvl="1" algn="l">
              <a:buFont typeface="Arial" panose="020B0604020202020204" pitchFamily="34" charset="0"/>
              <a:buChar char="•"/>
            </a:pPr>
            <a:r>
              <a:rPr lang="en-US" b="0" i="0" dirty="0">
                <a:solidFill>
                  <a:srgbClr val="1A1A1A"/>
                </a:solidFill>
                <a:effectLst/>
                <a:latin typeface="Source Sans Pro" panose="020B0503030403020204" pitchFamily="34" charset="0"/>
              </a:rPr>
              <a:t>C Number, X Number; what else describes cadets?</a:t>
            </a:r>
          </a:p>
          <a:p>
            <a:pPr algn="l">
              <a:buFont typeface="Arial" panose="020B0604020202020204" pitchFamily="34" charset="0"/>
              <a:buChar char="•"/>
            </a:pPr>
            <a:r>
              <a:rPr lang="en-US" b="0" i="1" dirty="0">
                <a:solidFill>
                  <a:srgbClr val="1A1A1A"/>
                </a:solidFill>
                <a:effectLst/>
                <a:latin typeface="Source Sans Pro" panose="020B0503030403020204" pitchFamily="34" charset="0"/>
              </a:rPr>
              <a:t>What’s a course?</a:t>
            </a:r>
          </a:p>
          <a:p>
            <a:pPr lvl="1" algn="l">
              <a:buFont typeface="Arial" panose="020B0604020202020204" pitchFamily="34" charset="0"/>
              <a:buChar char="•"/>
            </a:pPr>
            <a:r>
              <a:rPr lang="en-US" b="0" i="0" dirty="0">
                <a:solidFill>
                  <a:srgbClr val="1A1A1A"/>
                </a:solidFill>
                <a:effectLst/>
                <a:latin typeface="Source Sans Pro" panose="020B0503030403020204" pitchFamily="34" charset="0"/>
              </a:rPr>
              <a:t>An entity</a:t>
            </a:r>
          </a:p>
          <a:p>
            <a:pPr algn="l">
              <a:buFont typeface="Arial" panose="020B0604020202020204" pitchFamily="34" charset="0"/>
              <a:buChar char="•"/>
            </a:pPr>
            <a:r>
              <a:rPr lang="en-US" b="0" i="1" dirty="0">
                <a:solidFill>
                  <a:srgbClr val="1A1A1A"/>
                </a:solidFill>
                <a:effectLst/>
                <a:latin typeface="Source Sans Pro" panose="020B0503030403020204" pitchFamily="34" charset="0"/>
              </a:rPr>
              <a:t>How are courses identified?</a:t>
            </a:r>
          </a:p>
          <a:p>
            <a:pPr lvl="1" algn="l">
              <a:buFont typeface="Arial" panose="020B0604020202020204" pitchFamily="34" charset="0"/>
              <a:buChar char="•"/>
            </a:pPr>
            <a:r>
              <a:rPr lang="en-US" b="0" i="0" dirty="0">
                <a:solidFill>
                  <a:srgbClr val="1A1A1A"/>
                </a:solidFill>
                <a:effectLst/>
                <a:latin typeface="Source Sans Pro" panose="020B0503030403020204" pitchFamily="34" charset="0"/>
              </a:rPr>
              <a:t>A Course number; what else describes courses?</a:t>
            </a:r>
          </a:p>
          <a:p>
            <a:endParaRPr lang="en-US" dirty="0"/>
          </a:p>
          <a:p>
            <a:endParaRPr lang="en-US" dirty="0"/>
          </a:p>
          <a:p>
            <a:r>
              <a:rPr lang="en-US" dirty="0"/>
              <a:t>What's a database application that cadets use every day?</a:t>
            </a:r>
          </a:p>
          <a:p>
            <a:endParaRPr lang="en-US" dirty="0"/>
          </a:p>
          <a:p>
            <a:r>
              <a:rPr lang="en-US" dirty="0"/>
              <a:t>- Facebook (OK boomer), Instagram, </a:t>
            </a:r>
            <a:r>
              <a:rPr lang="en-US" dirty="0" err="1"/>
              <a:t>Jodel</a:t>
            </a:r>
            <a:r>
              <a:rPr lang="en-US" dirty="0"/>
              <a:t>, Snapchat, TikTok (I hope not!)</a:t>
            </a:r>
          </a:p>
          <a:p>
            <a:r>
              <a:rPr lang="en-US" dirty="0"/>
              <a:t>- Cadet Information System</a:t>
            </a:r>
          </a:p>
        </p:txBody>
      </p:sp>
      <p:sp>
        <p:nvSpPr>
          <p:cNvPr id="4" name="Slide Number Placeholder 3"/>
          <p:cNvSpPr>
            <a:spLocks noGrp="1"/>
          </p:cNvSpPr>
          <p:nvPr>
            <p:ph type="sldNum" sz="quarter" idx="5"/>
          </p:nvPr>
        </p:nvSpPr>
        <p:spPr/>
        <p:txBody>
          <a:bodyPr/>
          <a:lstStyle/>
          <a:p>
            <a:fld id="{1008974C-8A63-4254-9563-4BCDFF8F1342}" type="slidenum">
              <a:rPr lang="en-US" smtClean="0"/>
              <a:t>16</a:t>
            </a:fld>
            <a:endParaRPr lang="en-US"/>
          </a:p>
        </p:txBody>
      </p:sp>
    </p:spTree>
    <p:extLst>
      <p:ext uri="{BB962C8B-B14F-4D97-AF65-F5344CB8AC3E}">
        <p14:creationId xmlns:p14="http://schemas.microsoft.com/office/powerpoint/2010/main" val="3340898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Textbook describes the relational model using a table</a:t>
            </a:r>
          </a:p>
          <a:p>
            <a:pPr marL="171450" indent="-171450">
              <a:buFont typeface="Arial" panose="020B0604020202020204" pitchFamily="34" charset="0"/>
              <a:buChar char="•"/>
            </a:pPr>
            <a:r>
              <a:rPr lang="en-US" dirty="0"/>
              <a:t>We can represent a table in a spreadsheet as you see on the left.</a:t>
            </a:r>
          </a:p>
          <a:p>
            <a:pPr marL="171450" indent="-171450">
              <a:buFont typeface="Arial" panose="020B0604020202020204" pitchFamily="34" charset="0"/>
              <a:buChar char="•"/>
            </a:pPr>
            <a:r>
              <a:rPr lang="en-US" dirty="0"/>
              <a:t>Each row can be thought of as an object or entity (a specific instance) whereas the columns are attributes; a domain is the range of possible values for an attribute</a:t>
            </a:r>
          </a:p>
          <a:p>
            <a:pPr marL="171450" indent="-171450">
              <a:buFont typeface="Arial" panose="020B0604020202020204" pitchFamily="34" charset="0"/>
              <a:buChar char="•"/>
            </a:pPr>
            <a:r>
              <a:rPr lang="en-US" dirty="0"/>
              <a:t>We could also visualize each entity in JSON</a:t>
            </a:r>
          </a:p>
          <a:p>
            <a:pPr marL="171450" indent="-171450">
              <a:buFont typeface="Arial" panose="020B0604020202020204" pitchFamily="34" charset="0"/>
              <a:buChar char="•"/>
            </a:pPr>
            <a:r>
              <a:rPr lang="en-US" dirty="0"/>
              <a:t>We will talk later in the course how a spreadsheet is not an effective means of storing/retrieving data</a:t>
            </a:r>
          </a:p>
        </p:txBody>
      </p:sp>
      <p:sp>
        <p:nvSpPr>
          <p:cNvPr id="4" name="Slide Number Placeholder 3"/>
          <p:cNvSpPr>
            <a:spLocks noGrp="1"/>
          </p:cNvSpPr>
          <p:nvPr>
            <p:ph type="sldNum" sz="quarter" idx="5"/>
          </p:nvPr>
        </p:nvSpPr>
        <p:spPr/>
        <p:txBody>
          <a:bodyPr/>
          <a:lstStyle/>
          <a:p>
            <a:fld id="{1008974C-8A63-4254-9563-4BCDFF8F1342}" type="slidenum">
              <a:rPr lang="en-US" smtClean="0"/>
              <a:t>17</a:t>
            </a:fld>
            <a:endParaRPr lang="en-US"/>
          </a:p>
        </p:txBody>
      </p:sp>
    </p:spTree>
    <p:extLst>
      <p:ext uri="{BB962C8B-B14F-4D97-AF65-F5344CB8AC3E}">
        <p14:creationId xmlns:p14="http://schemas.microsoft.com/office/powerpoint/2010/main" val="2902947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E40CB0B-B8D2-4451-A85D-4953233ABC68}" type="datetime4">
              <a:rPr lang="en-US" smtClean="0"/>
              <a:t>August 6, 2024</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CS393: Database Systems</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F197084-1CDD-41AE-A38E-5CB8C4388F1F}" type="slidenum">
              <a:rPr lang="en-US" smtClean="0"/>
              <a:t>‹#›</a:t>
            </a:fld>
            <a:endParaRPr lang="en-US"/>
          </a:p>
        </p:txBody>
      </p:sp>
      <p:sp>
        <p:nvSpPr>
          <p:cNvPr id="7" name="Rectangle 6">
            <a:extLst>
              <a:ext uri="{FF2B5EF4-FFF2-40B4-BE49-F238E27FC236}">
                <a16:creationId xmlns:a16="http://schemas.microsoft.com/office/drawing/2014/main" id="{7EF18878-A914-4784-91B9-01253C92A214}"/>
              </a:ext>
            </a:extLst>
          </p:cNvPr>
          <p:cNvSpPr/>
          <p:nvPr userDrawn="1"/>
        </p:nvSpPr>
        <p:spPr>
          <a:xfrm>
            <a:off x="0" y="0"/>
            <a:ext cx="12192000" cy="6858000"/>
          </a:xfrm>
          <a:prstGeom prst="rect">
            <a:avLst/>
          </a:prstGeom>
          <a:blipFill dpi="0" rotWithShape="1">
            <a:blip r:embed="rId3" cstate="print">
              <a:alphaModFix amt="5000"/>
              <a:extLst>
                <a:ext uri="{28A0092B-C50C-407E-A947-70E740481C1C}">
                  <a14:useLocalDpi xmlns:a14="http://schemas.microsoft.com/office/drawing/2010/main"/>
                </a:ext>
              </a:extLst>
            </a:blip>
            <a:srcRect/>
            <a:tile tx="0" ty="-2794000" sx="61000" sy="61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18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2C90F7-C998-4EE0-AA03-52D077A13D18}" type="datetime4">
              <a:rPr lang="en-US" smtClean="0"/>
              <a:t>August 6,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7148551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6,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594323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6,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41168701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6,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44825406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August 6,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1195131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August 6,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9674258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368EF-A475-4CEB-9AE3-BB544C0524A7}" type="datetime4">
              <a:rPr lang="en-US" smtClean="0"/>
              <a:t>August 6,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004137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02C1C-F015-4B16-8518-D8B9F2BBA9D2}" type="datetime4">
              <a:rPr lang="en-US" smtClean="0"/>
              <a:t>August 6,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87246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7005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F484B-4FB3-4AD0-BE99-12679369F4CA}" type="datetime4">
              <a:rPr lang="en-US" smtClean="0"/>
              <a:t>August 6,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5717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30DAD-C246-4E34-AC65-272CB44001AA}" type="datetime4">
              <a:rPr lang="en-US" smtClean="0"/>
              <a:t>August 6,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8886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CE296-2009-4293-92B3-BD69F4519974}" type="datetime4">
              <a:rPr lang="en-US" smtClean="0"/>
              <a:t>August 6,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11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351C7-1A7B-439F-80D1-4A80BA0AAA10}" type="datetime4">
              <a:rPr lang="en-US" smtClean="0"/>
              <a:t>August 6, 2024</a:t>
            </a:fld>
            <a:endParaRPr lang="en-US"/>
          </a:p>
        </p:txBody>
      </p:sp>
      <p:sp>
        <p:nvSpPr>
          <p:cNvPr id="4" name="Footer Placeholder 3"/>
          <p:cNvSpPr>
            <a:spLocks noGrp="1"/>
          </p:cNvSpPr>
          <p:nvPr>
            <p:ph type="ftr" sz="quarter" idx="11"/>
          </p:nvPr>
        </p:nvSpPr>
        <p:spPr/>
        <p:txBody>
          <a:bodyPr/>
          <a:lstStyle/>
          <a:p>
            <a:r>
              <a:rPr lang="en-US"/>
              <a:t>CS393: Database Systems</a:t>
            </a:r>
          </a:p>
        </p:txBody>
      </p:sp>
      <p:sp>
        <p:nvSpPr>
          <p:cNvPr id="5" name="Slide Number Placeholder 4"/>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554575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B161F-582E-40C1-A509-8C06AE2EF5C9}" type="datetime4">
              <a:rPr lang="en-US" smtClean="0"/>
              <a:t>August 6, 2024</a:t>
            </a:fld>
            <a:endParaRPr lang="en-US"/>
          </a:p>
        </p:txBody>
      </p:sp>
      <p:sp>
        <p:nvSpPr>
          <p:cNvPr id="3" name="Footer Placeholder 2"/>
          <p:cNvSpPr>
            <a:spLocks noGrp="1"/>
          </p:cNvSpPr>
          <p:nvPr>
            <p:ph type="ftr" sz="quarter" idx="11"/>
          </p:nvPr>
        </p:nvSpPr>
        <p:spPr/>
        <p:txBody>
          <a:bodyPr/>
          <a:lstStyle/>
          <a:p>
            <a:r>
              <a:rPr lang="en-US"/>
              <a:t>CS393: Database Systems</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6995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8686-A33B-4D3C-B086-EA5EFC4584B4}" type="datetime4">
              <a:rPr lang="en-US" smtClean="0"/>
              <a:t>August 6,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1009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3CC586-4E05-4A51-9903-A238C60B67F1}" type="datetime4">
              <a:rPr lang="en-US" smtClean="0"/>
              <a:t>August 6,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0608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3C2C90F7-C998-4EE0-AA03-52D077A13D18}" type="datetime4">
              <a:rPr lang="en-US" smtClean="0"/>
              <a:t>August 6, 2024</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CS393: Database Systems</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F197084-1CDD-41AE-A38E-5CB8C4388F1F}" type="slidenum">
              <a:rPr lang="en-US" smtClean="0"/>
              <a:t>‹#›</a:t>
            </a:fld>
            <a:endParaRPr lang="en-US"/>
          </a:p>
        </p:txBody>
      </p:sp>
      <p:pic>
        <p:nvPicPr>
          <p:cNvPr id="7" name="Picture 6">
            <a:extLst>
              <a:ext uri="{FF2B5EF4-FFF2-40B4-BE49-F238E27FC236}">
                <a16:creationId xmlns:a16="http://schemas.microsoft.com/office/drawing/2014/main" id="{11435B22-2D6A-BC7E-BEAD-ED7054836401}"/>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45239" y="22860"/>
            <a:ext cx="1080838" cy="1097280"/>
          </a:xfrm>
          <a:prstGeom prst="rect">
            <a:avLst/>
          </a:prstGeom>
        </p:spPr>
      </p:pic>
      <p:pic>
        <p:nvPicPr>
          <p:cNvPr id="8" name="Picture 7">
            <a:extLst>
              <a:ext uri="{FF2B5EF4-FFF2-40B4-BE49-F238E27FC236}">
                <a16:creationId xmlns:a16="http://schemas.microsoft.com/office/drawing/2014/main" id="{3ABB6E0C-D5DC-67E4-2208-368D3937836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1033175" y="47498"/>
            <a:ext cx="1095273" cy="1097280"/>
          </a:xfrm>
          <a:prstGeom prst="rect">
            <a:avLst/>
          </a:prstGeom>
        </p:spPr>
      </p:pic>
    </p:spTree>
    <p:extLst>
      <p:ext uri="{BB962C8B-B14F-4D97-AF65-F5344CB8AC3E}">
        <p14:creationId xmlns:p14="http://schemas.microsoft.com/office/powerpoint/2010/main" val="11703580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arson.com/us/higher-education/program/Connolly-Database-Systems-A-Practical-Approach-to-Design-Implementation-and-Management-6th-Edition/PGM116956.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s3.amazonaws.com/usma-media/inline-images/about/Public%20Affairs/homepage/character_pillar.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base#Database_management_syste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usarmywestpoint.sharepoint.com/sites/uscc/USCC%20SOP/Forms/AllItems.aspx?id=%2Fsites%2Fuscc%2FUSCC%20SOP%2F000%5FUSCC%20SOP%20OCTOBER%202016%2Epdf&amp;parent=%2Fsites%2Fuscc%2FUSCC%20SOP"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hyperlink" Target="https://www.imdb.com/title/tt1949720/" TargetMode="External"/><Relationship Id="rId4" Type="http://schemas.openxmlformats.org/officeDocument/2006/relationships/hyperlink" Target="https://usarmywestpoint.sharepoint.com/sites/g5.publications/publications/Forms/Active%20USMA%20Publications%20sort%20by%20Proponent.aspx?id=%2Fsites%2Fg5%2Epublications%2Fpublications%2FDocumentation%20of%20Academic%20Work%20%2D%20July%202017%2Epdf&amp;parent=%2Fsites%2Fg5%2Epublications%2Fpublicatio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acm.org/publications/authors/reference-formatting"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zotero.org/styles/transactions-on-database-systems" TargetMode="External"/><Relationship Id="rId4" Type="http://schemas.openxmlformats.org/officeDocument/2006/relationships/hyperlink" Target="https://www.zotero.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usarmywestpoint.sharepoint.com/sites/uscc/USCC%20SOP/Forms/AllItems.aspx?id=%2Fsites%2Fuscc%2FUSCC%20SOP%2F000%5FUSCC%20SOP%20OCTOBER%202016%2Epdf&amp;parent=%2Fsites%2Fuscc%2FUSCC%20SOP"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hyperlink" Target="https://usarmywestpoint.sharepoint.com/sites/dean/Shared%20Documents/Forms/AllItems.aspx?csf=1&amp;web=1&amp;e=xNQQTH&amp;cid=c35ffb75-f999-44cc-8533-1541b29b7bf6&amp;FolderCTID=0x012000A9A4F47B2A6C0A4F83093AD283B5D599&amp;id=/sites/dean/Shared%20Documents/Dean%27s%20AY23%20Annual%20Guidance/AY23%20Operational%20Guidance%207%20Aug%2022.pdf&amp;parent=/sites/dean/Shared%20Documents/Dean%27s%20AY23%20Annual%20Guida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8C0F-3C47-45E3-A069-4507E60C88A4}"/>
              </a:ext>
            </a:extLst>
          </p:cNvPr>
          <p:cNvSpPr>
            <a:spLocks noGrp="1"/>
          </p:cNvSpPr>
          <p:nvPr>
            <p:ph type="ctrTitle"/>
          </p:nvPr>
        </p:nvSpPr>
        <p:spPr>
          <a:xfrm>
            <a:off x="1154955" y="2099733"/>
            <a:ext cx="8825658" cy="2677648"/>
          </a:xfrm>
        </p:spPr>
        <p:txBody>
          <a:bodyPr/>
          <a:lstStyle/>
          <a:p>
            <a:r>
              <a:rPr lang="en-US"/>
              <a:t>Course Introduction</a:t>
            </a:r>
          </a:p>
        </p:txBody>
      </p:sp>
      <p:sp>
        <p:nvSpPr>
          <p:cNvPr id="3" name="Subtitle 2">
            <a:extLst>
              <a:ext uri="{FF2B5EF4-FFF2-40B4-BE49-F238E27FC236}">
                <a16:creationId xmlns:a16="http://schemas.microsoft.com/office/drawing/2014/main" id="{F065C33D-7A08-4DFA-8997-D38B5B6085DA}"/>
              </a:ext>
            </a:extLst>
          </p:cNvPr>
          <p:cNvSpPr>
            <a:spLocks noGrp="1"/>
          </p:cNvSpPr>
          <p:nvPr>
            <p:ph type="subTitle" idx="1"/>
          </p:nvPr>
        </p:nvSpPr>
        <p:spPr>
          <a:xfrm>
            <a:off x="1154955" y="4777380"/>
            <a:ext cx="8825658" cy="861420"/>
          </a:xfrm>
        </p:spPr>
        <p:txBody>
          <a:bodyPr vert="horz" lIns="91440" tIns="45720" rIns="91440" bIns="45720" rtlCol="0" anchor="t">
            <a:normAutofit/>
          </a:bodyPr>
          <a:lstStyle/>
          <a:p>
            <a:r>
              <a:rPr lang="en-US"/>
              <a:t>CS393: Database Systems</a:t>
            </a:r>
          </a:p>
        </p:txBody>
      </p:sp>
    </p:spTree>
    <p:extLst>
      <p:ext uri="{BB962C8B-B14F-4D97-AF65-F5344CB8AC3E}">
        <p14:creationId xmlns:p14="http://schemas.microsoft.com/office/powerpoint/2010/main" val="262842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54954" y="973669"/>
            <a:ext cx="8825659" cy="706964"/>
          </a:xfrm>
        </p:spPr>
        <p:txBody>
          <a:bodyPr/>
          <a:lstStyle/>
          <a:p>
            <a:r>
              <a:rPr lang="en-US" altLang="en-US" dirty="0"/>
              <a:t>Additional Instruction (AI)</a:t>
            </a:r>
          </a:p>
        </p:txBody>
      </p:sp>
      <p:sp>
        <p:nvSpPr>
          <p:cNvPr id="28675" name="Rectangle 3"/>
          <p:cNvSpPr>
            <a:spLocks noGrp="1" noChangeArrowheads="1"/>
          </p:cNvSpPr>
          <p:nvPr>
            <p:ph idx="1"/>
          </p:nvPr>
        </p:nvSpPr>
        <p:spPr>
          <a:xfrm>
            <a:off x="1154954" y="2603500"/>
            <a:ext cx="8825659" cy="3991610"/>
          </a:xfrm>
        </p:spPr>
        <p:txBody>
          <a:bodyPr vert="horz" lIns="91440" tIns="45720" rIns="91440" bIns="45720" rtlCol="0" anchor="t">
            <a:normAutofit/>
          </a:bodyPr>
          <a:lstStyle/>
          <a:p>
            <a:r>
              <a:rPr lang="en-US" altLang="en-US" dirty="0"/>
              <a:t>AI Guidance:</a:t>
            </a:r>
          </a:p>
          <a:p>
            <a:pPr lvl="1"/>
            <a:r>
              <a:rPr lang="en-US" altLang="en-US" sz="4000" dirty="0"/>
              <a:t>USE THE BOOKINGS LINK</a:t>
            </a:r>
          </a:p>
          <a:p>
            <a:pPr lvl="1"/>
            <a:r>
              <a:rPr lang="en-US" altLang="en-US" dirty="0"/>
              <a:t>Do the required reading and in-class exercises</a:t>
            </a:r>
          </a:p>
          <a:p>
            <a:pPr lvl="1"/>
            <a:r>
              <a:rPr lang="en-US" altLang="en-US" dirty="0"/>
              <a:t>Know what you are going to ask and bring your computer	</a:t>
            </a:r>
          </a:p>
          <a:p>
            <a:pPr lvl="1"/>
            <a:r>
              <a:rPr lang="en-US" altLang="en-US" dirty="0"/>
              <a:t>Get it early – do not wait until a homework is due or until the day of a WPR</a:t>
            </a:r>
          </a:p>
          <a:p>
            <a:pPr lvl="1"/>
            <a:r>
              <a:rPr lang="en-US" altLang="en-US" dirty="0"/>
              <a:t>Discussion rooms in Canvas for </a:t>
            </a:r>
            <a:r>
              <a:rPr lang="en-US" altLang="en-US" dirty="0" err="1"/>
              <a:t>homeworks</a:t>
            </a:r>
            <a:endParaRPr lang="en-US" altLang="en-US" dirty="0"/>
          </a:p>
          <a:p>
            <a:pPr lvl="1"/>
            <a:r>
              <a:rPr lang="en-US" altLang="en-US" dirty="0"/>
              <a:t>You can email/Teams me whenever.  I will try to </a:t>
            </a:r>
            <a:r>
              <a:rPr lang="en-US" altLang="en-US"/>
              <a:t>respond quickly</a:t>
            </a:r>
            <a:endParaRPr lang="en-US" altLang="en-US" dirty="0"/>
          </a:p>
          <a:p>
            <a:pPr lvl="1"/>
            <a:r>
              <a:rPr lang="en-US" altLang="en-US" dirty="0"/>
              <a:t>Preference for in-person, but can be remote if needed</a:t>
            </a:r>
          </a:p>
        </p:txBody>
      </p:sp>
      <p:sp>
        <p:nvSpPr>
          <p:cNvPr id="28676" name="Slide Number Placeholder 7"/>
          <p:cNvSpPr>
            <a:spLocks noGrp="1"/>
          </p:cNvSpPr>
          <p:nvPr>
            <p:ph type="sldNum" sz="quarter" idx="12"/>
          </p:nvPr>
        </p:nvSpPr>
        <p:spPr bwMode="auto">
          <a:xfrm>
            <a:off x="10352540" y="295729"/>
            <a:ext cx="838199" cy="767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mn-lt"/>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71B8893A-F325-44A6-8EFB-883C20332CFE}" type="slidenum">
              <a:rPr lang="en-US" smtClean="0"/>
              <a:pPr/>
              <a:t>10</a:t>
            </a:fld>
            <a:endParaRPr lang="en-US" altLang="en-US" dirty="0"/>
          </a:p>
        </p:txBody>
      </p:sp>
    </p:spTree>
    <p:extLst>
      <p:ext uri="{BB962C8B-B14F-4D97-AF65-F5344CB8AC3E}">
        <p14:creationId xmlns:p14="http://schemas.microsoft.com/office/powerpoint/2010/main" val="1271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41AF-DB3C-EA2B-9FF8-82993E6F9599}"/>
              </a:ext>
            </a:extLst>
          </p:cNvPr>
          <p:cNvSpPr>
            <a:spLocks noGrp="1"/>
          </p:cNvSpPr>
          <p:nvPr>
            <p:ph type="title"/>
          </p:nvPr>
        </p:nvSpPr>
        <p:spPr/>
        <p:txBody>
          <a:bodyPr/>
          <a:lstStyle/>
          <a:p>
            <a:r>
              <a:rPr lang="en-US" dirty="0"/>
              <a:t>USE THE BOOKINGS LINK</a:t>
            </a:r>
          </a:p>
        </p:txBody>
      </p:sp>
      <p:pic>
        <p:nvPicPr>
          <p:cNvPr id="8" name="Content Placeholder 7">
            <a:extLst>
              <a:ext uri="{FF2B5EF4-FFF2-40B4-BE49-F238E27FC236}">
                <a16:creationId xmlns:a16="http://schemas.microsoft.com/office/drawing/2014/main" id="{E08B82FD-FE65-F51B-83D4-52CFDEAAC63A}"/>
              </a:ext>
            </a:extLst>
          </p:cNvPr>
          <p:cNvPicPr>
            <a:picLocks noGrp="1" noChangeAspect="1"/>
          </p:cNvPicPr>
          <p:nvPr>
            <p:ph idx="1"/>
          </p:nvPr>
        </p:nvPicPr>
        <p:blipFill>
          <a:blip r:embed="rId2"/>
          <a:stretch>
            <a:fillRect/>
          </a:stretch>
        </p:blipFill>
        <p:spPr>
          <a:xfrm>
            <a:off x="2943652" y="3411412"/>
            <a:ext cx="5249008" cy="1800476"/>
          </a:xfrm>
        </p:spPr>
      </p:pic>
      <p:sp>
        <p:nvSpPr>
          <p:cNvPr id="4" name="Date Placeholder 3">
            <a:extLst>
              <a:ext uri="{FF2B5EF4-FFF2-40B4-BE49-F238E27FC236}">
                <a16:creationId xmlns:a16="http://schemas.microsoft.com/office/drawing/2014/main" id="{90178CFF-3C39-3B68-AF1A-3001FB81B060}"/>
              </a:ext>
            </a:extLst>
          </p:cNvPr>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a:extLst>
              <a:ext uri="{FF2B5EF4-FFF2-40B4-BE49-F238E27FC236}">
                <a16:creationId xmlns:a16="http://schemas.microsoft.com/office/drawing/2014/main" id="{0E6C1CEB-B750-E0C1-736E-92803E6302F5}"/>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2576FE6A-70B9-6E74-E316-2332A330C783}"/>
              </a:ext>
            </a:extLst>
          </p:cNvPr>
          <p:cNvSpPr>
            <a:spLocks noGrp="1"/>
          </p:cNvSpPr>
          <p:nvPr>
            <p:ph type="sldNum" sz="quarter" idx="12"/>
          </p:nvPr>
        </p:nvSpPr>
        <p:spPr/>
        <p:txBody>
          <a:bodyPr/>
          <a:lstStyle/>
          <a:p>
            <a:fld id="{AF197084-1CDD-41AE-A38E-5CB8C4388F1F}" type="slidenum">
              <a:rPr lang="en-US" smtClean="0"/>
              <a:t>11</a:t>
            </a:fld>
            <a:endParaRPr lang="en-US"/>
          </a:p>
        </p:txBody>
      </p:sp>
    </p:spTree>
    <p:extLst>
      <p:ext uri="{BB962C8B-B14F-4D97-AF65-F5344CB8AC3E}">
        <p14:creationId xmlns:p14="http://schemas.microsoft.com/office/powerpoint/2010/main" val="2257563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5958-E55A-42B5-9950-AC1B225DB5AF}"/>
              </a:ext>
            </a:extLst>
          </p:cNvPr>
          <p:cNvSpPr>
            <a:spLocks noGrp="1"/>
          </p:cNvSpPr>
          <p:nvPr>
            <p:ph type="title"/>
          </p:nvPr>
        </p:nvSpPr>
        <p:spPr>
          <a:xfrm>
            <a:off x="1154953" y="969264"/>
            <a:ext cx="8825659" cy="704088"/>
          </a:xfrm>
        </p:spPr>
        <p:txBody>
          <a:bodyPr/>
          <a:lstStyle/>
          <a:p>
            <a:r>
              <a:rPr lang="en-US" dirty="0"/>
              <a:t>Textbook</a:t>
            </a:r>
          </a:p>
        </p:txBody>
      </p:sp>
      <p:sp>
        <p:nvSpPr>
          <p:cNvPr id="10" name="Content Placeholder 9">
            <a:extLst>
              <a:ext uri="{FF2B5EF4-FFF2-40B4-BE49-F238E27FC236}">
                <a16:creationId xmlns:a16="http://schemas.microsoft.com/office/drawing/2014/main" id="{EADC3509-BA9B-8C45-166D-49A9C0961797}"/>
              </a:ext>
            </a:extLst>
          </p:cNvPr>
          <p:cNvSpPr>
            <a:spLocks noGrp="1"/>
          </p:cNvSpPr>
          <p:nvPr>
            <p:ph sz="half" idx="1"/>
          </p:nvPr>
        </p:nvSpPr>
        <p:spPr/>
        <p:txBody>
          <a:bodyPr/>
          <a:lstStyle/>
          <a:p>
            <a:endParaRPr lang="en-US"/>
          </a:p>
        </p:txBody>
      </p:sp>
      <p:sp>
        <p:nvSpPr>
          <p:cNvPr id="11" name="Content Placeholder 10">
            <a:extLst>
              <a:ext uri="{FF2B5EF4-FFF2-40B4-BE49-F238E27FC236}">
                <a16:creationId xmlns:a16="http://schemas.microsoft.com/office/drawing/2014/main" id="{C5478C0B-1FA0-D938-8DD5-98707FAAD388}"/>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C8F680BE-9AA2-48A6-A552-3F51D00862DE}"/>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6B7C72E4-8737-4ADB-B402-25C1934F2EBD}"/>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3CEB14AC-7923-4538-92BF-A31C6DFFAC5F}"/>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12</a:t>
            </a:fld>
            <a:endParaRPr lang="en-US"/>
          </a:p>
        </p:txBody>
      </p:sp>
      <p:sp>
        <p:nvSpPr>
          <p:cNvPr id="12" name="TextBox 11">
            <a:extLst>
              <a:ext uri="{FF2B5EF4-FFF2-40B4-BE49-F238E27FC236}">
                <a16:creationId xmlns:a16="http://schemas.microsoft.com/office/drawing/2014/main" id="{799309F4-3BE2-47C2-B729-2536C77E3A4F}"/>
              </a:ext>
            </a:extLst>
          </p:cNvPr>
          <p:cNvSpPr txBox="1"/>
          <p:nvPr/>
        </p:nvSpPr>
        <p:spPr>
          <a:xfrm>
            <a:off x="2498701" y="6255904"/>
            <a:ext cx="7194598" cy="276999"/>
          </a:xfrm>
          <a:prstGeom prst="rect">
            <a:avLst/>
          </a:prstGeom>
          <a:noFill/>
        </p:spPr>
        <p:txBody>
          <a:bodyPr wrap="none" rtlCol="0">
            <a:spAutoFit/>
          </a:bodyPr>
          <a:lstStyle/>
          <a:p>
            <a:pPr algn="ctr"/>
            <a:r>
              <a:rPr lang="en-US" sz="1200" b="0" i="1" dirty="0">
                <a:solidFill>
                  <a:srgbClr val="1A1A1A"/>
                </a:solidFill>
                <a:effectLst/>
                <a:latin typeface="Source Sans Pro" panose="020B0503030403020204" pitchFamily="34" charset="0"/>
              </a:rPr>
              <a:t>Image Credit: </a:t>
            </a:r>
            <a:r>
              <a:rPr lang="en-US" sz="1200" b="0" i="1" dirty="0">
                <a:effectLst/>
                <a:latin typeface="Source Sans Pro" panose="020B0503030403020204" pitchFamily="34" charset="0"/>
                <a:hlinkClick r:id="rId3"/>
              </a:rPr>
              <a:t>Database Systems: A Practical Approach to Design, Implementation, and Management, 6th Edition</a:t>
            </a:r>
            <a:endParaRPr lang="en-US" sz="1200" dirty="0"/>
          </a:p>
        </p:txBody>
      </p:sp>
      <p:pic>
        <p:nvPicPr>
          <p:cNvPr id="13" name="Picture 12">
            <a:extLst>
              <a:ext uri="{FF2B5EF4-FFF2-40B4-BE49-F238E27FC236}">
                <a16:creationId xmlns:a16="http://schemas.microsoft.com/office/drawing/2014/main" id="{C1421B7F-12DE-EC60-1D17-C5BE267CB735}"/>
              </a:ext>
            </a:extLst>
          </p:cNvPr>
          <p:cNvPicPr>
            <a:picLocks noChangeAspect="1"/>
          </p:cNvPicPr>
          <p:nvPr/>
        </p:nvPicPr>
        <p:blipFill>
          <a:blip r:embed="rId4"/>
          <a:stretch>
            <a:fillRect/>
          </a:stretch>
        </p:blipFill>
        <p:spPr>
          <a:xfrm>
            <a:off x="3808177" y="922568"/>
            <a:ext cx="4575646" cy="5325043"/>
          </a:xfrm>
          <a:prstGeom prst="rect">
            <a:avLst/>
          </a:prstGeom>
        </p:spPr>
      </p:pic>
    </p:spTree>
    <p:extLst>
      <p:ext uri="{BB962C8B-B14F-4D97-AF65-F5344CB8AC3E}">
        <p14:creationId xmlns:p14="http://schemas.microsoft.com/office/powerpoint/2010/main" val="1994102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AD1CCA-3B90-4FD1-AE1B-F2D7DE81E2E3}"/>
              </a:ext>
            </a:extLst>
          </p:cNvPr>
          <p:cNvSpPr>
            <a:spLocks noGrp="1"/>
          </p:cNvSpPr>
          <p:nvPr>
            <p:ph type="title"/>
          </p:nvPr>
        </p:nvSpPr>
        <p:spPr>
          <a:xfrm>
            <a:off x="1154954" y="973669"/>
            <a:ext cx="8825659" cy="706964"/>
          </a:xfrm>
        </p:spPr>
        <p:txBody>
          <a:bodyPr/>
          <a:lstStyle/>
          <a:p>
            <a:r>
              <a:rPr lang="en-US"/>
              <a:t>Canvas</a:t>
            </a:r>
          </a:p>
        </p:txBody>
      </p:sp>
      <p:sp>
        <p:nvSpPr>
          <p:cNvPr id="11" name="Content Placeholder 10">
            <a:extLst>
              <a:ext uri="{FF2B5EF4-FFF2-40B4-BE49-F238E27FC236}">
                <a16:creationId xmlns:a16="http://schemas.microsoft.com/office/drawing/2014/main" id="{9A7E118B-DC6A-D8D7-6CD0-CB2D3A207011}"/>
              </a:ext>
            </a:extLst>
          </p:cNvPr>
          <p:cNvSpPr>
            <a:spLocks noGrp="1"/>
          </p:cNvSpPr>
          <p:nvPr>
            <p:ph idx="1"/>
          </p:nvPr>
        </p:nvSpPr>
        <p:spPr/>
        <p:txBody>
          <a:bodyPr/>
          <a:lstStyle/>
          <a:p>
            <a:r>
              <a:rPr lang="en-US" dirty="0"/>
              <a:t>Read the syllabus!</a:t>
            </a:r>
          </a:p>
          <a:p>
            <a:r>
              <a:rPr lang="en-US" dirty="0"/>
              <a:t>Modules vs Calendar vs Due Dates</a:t>
            </a:r>
          </a:p>
        </p:txBody>
      </p:sp>
      <p:sp>
        <p:nvSpPr>
          <p:cNvPr id="5" name="Date Placeholder 4">
            <a:extLst>
              <a:ext uri="{FF2B5EF4-FFF2-40B4-BE49-F238E27FC236}">
                <a16:creationId xmlns:a16="http://schemas.microsoft.com/office/drawing/2014/main" id="{CEFB8F62-EAF6-42CF-8460-F6AA2ECE9C8F}"/>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57948087-8FA7-4476-A7B2-E2B6D07DD32E}"/>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BFA867A0-44E3-4B49-AFE0-F14B25742DA4}"/>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13</a:t>
            </a:fld>
            <a:endParaRPr lang="en-US"/>
          </a:p>
        </p:txBody>
      </p:sp>
    </p:spTree>
    <p:extLst>
      <p:ext uri="{BB962C8B-B14F-4D97-AF65-F5344CB8AC3E}">
        <p14:creationId xmlns:p14="http://schemas.microsoft.com/office/powerpoint/2010/main" val="139430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41AF-DB3C-EA2B-9FF8-82993E6F9599}"/>
              </a:ext>
            </a:extLst>
          </p:cNvPr>
          <p:cNvSpPr>
            <a:spLocks noGrp="1"/>
          </p:cNvSpPr>
          <p:nvPr>
            <p:ph type="title"/>
          </p:nvPr>
        </p:nvSpPr>
        <p:spPr/>
        <p:txBody>
          <a:bodyPr/>
          <a:lstStyle/>
          <a:p>
            <a:r>
              <a:rPr lang="en-US" dirty="0"/>
              <a:t>USE THE BOOKINGS LINK</a:t>
            </a:r>
          </a:p>
        </p:txBody>
      </p:sp>
      <p:pic>
        <p:nvPicPr>
          <p:cNvPr id="8" name="Content Placeholder 7">
            <a:extLst>
              <a:ext uri="{FF2B5EF4-FFF2-40B4-BE49-F238E27FC236}">
                <a16:creationId xmlns:a16="http://schemas.microsoft.com/office/drawing/2014/main" id="{E08B82FD-FE65-F51B-83D4-52CFDEAAC63A}"/>
              </a:ext>
            </a:extLst>
          </p:cNvPr>
          <p:cNvPicPr>
            <a:picLocks noGrp="1" noChangeAspect="1"/>
          </p:cNvPicPr>
          <p:nvPr>
            <p:ph idx="1"/>
          </p:nvPr>
        </p:nvPicPr>
        <p:blipFill>
          <a:blip r:embed="rId2"/>
          <a:stretch>
            <a:fillRect/>
          </a:stretch>
        </p:blipFill>
        <p:spPr>
          <a:xfrm>
            <a:off x="2943652" y="3411412"/>
            <a:ext cx="5249008" cy="1800476"/>
          </a:xfrm>
        </p:spPr>
      </p:pic>
      <p:sp>
        <p:nvSpPr>
          <p:cNvPr id="4" name="Date Placeholder 3">
            <a:extLst>
              <a:ext uri="{FF2B5EF4-FFF2-40B4-BE49-F238E27FC236}">
                <a16:creationId xmlns:a16="http://schemas.microsoft.com/office/drawing/2014/main" id="{90178CFF-3C39-3B68-AF1A-3001FB81B060}"/>
              </a:ext>
            </a:extLst>
          </p:cNvPr>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a:extLst>
              <a:ext uri="{FF2B5EF4-FFF2-40B4-BE49-F238E27FC236}">
                <a16:creationId xmlns:a16="http://schemas.microsoft.com/office/drawing/2014/main" id="{0E6C1CEB-B750-E0C1-736E-92803E6302F5}"/>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2576FE6A-70B9-6E74-E316-2332A330C783}"/>
              </a:ext>
            </a:extLst>
          </p:cNvPr>
          <p:cNvSpPr>
            <a:spLocks noGrp="1"/>
          </p:cNvSpPr>
          <p:nvPr>
            <p:ph type="sldNum" sz="quarter" idx="12"/>
          </p:nvPr>
        </p:nvSpPr>
        <p:spPr/>
        <p:txBody>
          <a:bodyPr/>
          <a:lstStyle/>
          <a:p>
            <a:fld id="{AF197084-1CDD-41AE-A38E-5CB8C4388F1F}" type="slidenum">
              <a:rPr lang="en-US" smtClean="0"/>
              <a:t>14</a:t>
            </a:fld>
            <a:endParaRPr lang="en-US"/>
          </a:p>
        </p:txBody>
      </p:sp>
      <p:cxnSp>
        <p:nvCxnSpPr>
          <p:cNvPr id="7" name="Straight Arrow Connector 6">
            <a:extLst>
              <a:ext uri="{FF2B5EF4-FFF2-40B4-BE49-F238E27FC236}">
                <a16:creationId xmlns:a16="http://schemas.microsoft.com/office/drawing/2014/main" id="{ECB9620F-96B7-D1AF-198B-77EFF926205D}"/>
              </a:ext>
            </a:extLst>
          </p:cNvPr>
          <p:cNvCxnSpPr>
            <a:cxnSpLocks/>
          </p:cNvCxnSpPr>
          <p:nvPr/>
        </p:nvCxnSpPr>
        <p:spPr>
          <a:xfrm>
            <a:off x="1565910" y="3411412"/>
            <a:ext cx="1377742" cy="10639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AECED09-6653-C48A-3BE1-852D656678B1}"/>
              </a:ext>
            </a:extLst>
          </p:cNvPr>
          <p:cNvCxnSpPr>
            <a:cxnSpLocks/>
          </p:cNvCxnSpPr>
          <p:nvPr/>
        </p:nvCxnSpPr>
        <p:spPr>
          <a:xfrm flipV="1">
            <a:off x="1565910" y="5048148"/>
            <a:ext cx="1377742" cy="9297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D53DC0-B771-E55E-3E73-24E89C951B1F}"/>
              </a:ext>
            </a:extLst>
          </p:cNvPr>
          <p:cNvCxnSpPr>
            <a:cxnSpLocks/>
          </p:cNvCxnSpPr>
          <p:nvPr/>
        </p:nvCxnSpPr>
        <p:spPr>
          <a:xfrm flipH="1" flipV="1">
            <a:off x="7896652" y="5089083"/>
            <a:ext cx="1889651" cy="8478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48B7AF-41D4-078F-6D70-CE4067A84152}"/>
              </a:ext>
            </a:extLst>
          </p:cNvPr>
          <p:cNvCxnSpPr>
            <a:cxnSpLocks/>
          </p:cNvCxnSpPr>
          <p:nvPr/>
        </p:nvCxnSpPr>
        <p:spPr>
          <a:xfrm flipH="1">
            <a:off x="7896652" y="3358304"/>
            <a:ext cx="1590248" cy="10525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49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DD0DA1-BD34-CCCA-7D55-777FF3436077}"/>
              </a:ext>
            </a:extLst>
          </p:cNvPr>
          <p:cNvSpPr>
            <a:spLocks noGrp="1"/>
          </p:cNvSpPr>
          <p:nvPr>
            <p:ph type="title"/>
          </p:nvPr>
        </p:nvSpPr>
        <p:spPr/>
        <p:txBody>
          <a:bodyPr/>
          <a:lstStyle/>
          <a:p>
            <a:r>
              <a:rPr lang="en-US" dirty="0"/>
              <a:t>Databases</a:t>
            </a:r>
          </a:p>
        </p:txBody>
      </p:sp>
      <p:sp>
        <p:nvSpPr>
          <p:cNvPr id="8" name="Text Placeholder 7">
            <a:extLst>
              <a:ext uri="{FF2B5EF4-FFF2-40B4-BE49-F238E27FC236}">
                <a16:creationId xmlns:a16="http://schemas.microsoft.com/office/drawing/2014/main" id="{1F50E63E-A8DA-BF4E-6EF2-E40CB9D207C8}"/>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2896DC8-C87B-7639-EA80-63DA76AD61E6}"/>
              </a:ext>
            </a:extLst>
          </p:cNvPr>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a:extLst>
              <a:ext uri="{FF2B5EF4-FFF2-40B4-BE49-F238E27FC236}">
                <a16:creationId xmlns:a16="http://schemas.microsoft.com/office/drawing/2014/main" id="{6E257C90-632E-063D-1860-8FAF446579B6}"/>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4B4D14AE-906F-C9C3-4A1A-7A71CA9D6059}"/>
              </a:ext>
            </a:extLst>
          </p:cNvPr>
          <p:cNvSpPr>
            <a:spLocks noGrp="1"/>
          </p:cNvSpPr>
          <p:nvPr>
            <p:ph type="sldNum" sz="quarter" idx="12"/>
          </p:nvPr>
        </p:nvSpPr>
        <p:spPr/>
        <p:txBody>
          <a:bodyPr/>
          <a:lstStyle/>
          <a:p>
            <a:fld id="{AF197084-1CDD-41AE-A38E-5CB8C4388F1F}" type="slidenum">
              <a:rPr lang="en-US" smtClean="0"/>
              <a:t>15</a:t>
            </a:fld>
            <a:endParaRPr lang="en-US"/>
          </a:p>
        </p:txBody>
      </p:sp>
    </p:spTree>
    <p:extLst>
      <p:ext uri="{BB962C8B-B14F-4D97-AF65-F5344CB8AC3E}">
        <p14:creationId xmlns:p14="http://schemas.microsoft.com/office/powerpoint/2010/main" val="2739552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A371-EE09-46AD-AC4B-C77F6C7B9835}"/>
              </a:ext>
            </a:extLst>
          </p:cNvPr>
          <p:cNvSpPr>
            <a:spLocks noGrp="1"/>
          </p:cNvSpPr>
          <p:nvPr>
            <p:ph type="title"/>
          </p:nvPr>
        </p:nvSpPr>
        <p:spPr>
          <a:xfrm>
            <a:off x="1154953" y="969264"/>
            <a:ext cx="8825659" cy="704088"/>
          </a:xfrm>
        </p:spPr>
        <p:txBody>
          <a:bodyPr/>
          <a:lstStyle/>
          <a:p>
            <a:r>
              <a:rPr lang="en-US"/>
              <a:t>The Cadet Information System</a:t>
            </a:r>
          </a:p>
        </p:txBody>
      </p:sp>
      <p:sp>
        <p:nvSpPr>
          <p:cNvPr id="3" name="Content Placeholder 2">
            <a:extLst>
              <a:ext uri="{FF2B5EF4-FFF2-40B4-BE49-F238E27FC236}">
                <a16:creationId xmlns:a16="http://schemas.microsoft.com/office/drawing/2014/main" id="{D0327802-1DEC-4ED7-9FED-515305E4E136}"/>
              </a:ext>
            </a:extLst>
          </p:cNvPr>
          <p:cNvSpPr>
            <a:spLocks noGrp="1"/>
          </p:cNvSpPr>
          <p:nvPr>
            <p:ph sz="half" idx="1"/>
          </p:nvPr>
        </p:nvSpPr>
        <p:spPr>
          <a:xfrm>
            <a:off x="1154954" y="2603500"/>
            <a:ext cx="4828032" cy="3416301"/>
          </a:xfrm>
        </p:spPr>
        <p:txBody>
          <a:bodyPr>
            <a:normAutofit/>
          </a:bodyPr>
          <a:lstStyle/>
          <a:p>
            <a:r>
              <a:rPr lang="en-US" dirty="0"/>
              <a:t>What is CIS?</a:t>
            </a:r>
          </a:p>
          <a:p>
            <a:r>
              <a:rPr lang="en-US" dirty="0"/>
              <a:t>Why? Where did it come from?</a:t>
            </a:r>
          </a:p>
          <a:p>
            <a:r>
              <a:rPr lang="en-US" dirty="0"/>
              <a:t>What’s a Cadet?</a:t>
            </a:r>
          </a:p>
          <a:p>
            <a:r>
              <a:rPr lang="en-US" dirty="0"/>
              <a:t>How are Cadets identified?</a:t>
            </a:r>
          </a:p>
          <a:p>
            <a:r>
              <a:rPr lang="en-US" dirty="0"/>
              <a:t>What’s a course?</a:t>
            </a:r>
          </a:p>
          <a:p>
            <a:r>
              <a:rPr lang="en-US" dirty="0"/>
              <a:t>How are courses identified?</a:t>
            </a:r>
          </a:p>
        </p:txBody>
      </p:sp>
      <p:sp>
        <p:nvSpPr>
          <p:cNvPr id="13" name="Content Placeholder 12">
            <a:extLst>
              <a:ext uri="{FF2B5EF4-FFF2-40B4-BE49-F238E27FC236}">
                <a16:creationId xmlns:a16="http://schemas.microsoft.com/office/drawing/2014/main" id="{8D81EF0E-1ECB-FCB6-F661-87633E0F4104}"/>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B9E0EBB1-2B67-4D7D-96D1-D1177FC9CF95}"/>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E9A66C5D-803B-4BD4-9759-293725F0A972}"/>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0CED0BC5-846E-4E9D-99D4-E169BE95C47B}"/>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16</a:t>
            </a:fld>
            <a:endParaRPr lang="en-US"/>
          </a:p>
        </p:txBody>
      </p:sp>
      <p:pic>
        <p:nvPicPr>
          <p:cNvPr id="3074" name="Picture 2" descr="Graduation Ceremony">
            <a:extLst>
              <a:ext uri="{FF2B5EF4-FFF2-40B4-BE49-F238E27FC236}">
                <a16:creationId xmlns:a16="http://schemas.microsoft.com/office/drawing/2014/main" id="{F5D4348A-C978-4CF3-8337-CD70637DC9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36792" y="181927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5E354E-5130-436E-A9C6-A447A75DE928}"/>
              </a:ext>
            </a:extLst>
          </p:cNvPr>
          <p:cNvSpPr txBox="1"/>
          <p:nvPr/>
        </p:nvSpPr>
        <p:spPr>
          <a:xfrm>
            <a:off x="7254240" y="5846246"/>
            <a:ext cx="2492990" cy="369332"/>
          </a:xfrm>
          <a:prstGeom prst="rect">
            <a:avLst/>
          </a:prstGeom>
          <a:noFill/>
        </p:spPr>
        <p:txBody>
          <a:bodyPr wrap="none" rtlCol="0">
            <a:spAutoFit/>
          </a:bodyPr>
          <a:lstStyle/>
          <a:p>
            <a:r>
              <a:rPr lang="en-US" b="0" i="1">
                <a:solidFill>
                  <a:srgbClr val="1A1A1A"/>
                </a:solidFill>
                <a:effectLst/>
                <a:latin typeface="Source Sans Pro" panose="020B0503030403020204" pitchFamily="34" charset="0"/>
              </a:rPr>
              <a:t>Image Credit: </a:t>
            </a:r>
            <a:r>
              <a:rPr lang="en-US" b="0" i="1">
                <a:effectLst/>
                <a:latin typeface="Source Sans Pro" panose="020B0503030403020204" pitchFamily="34" charset="0"/>
                <a:hlinkClick r:id="rId4"/>
              </a:rPr>
              <a:t>West Point</a:t>
            </a:r>
            <a:endParaRPr lang="en-US"/>
          </a:p>
        </p:txBody>
      </p:sp>
    </p:spTree>
    <p:extLst>
      <p:ext uri="{BB962C8B-B14F-4D97-AF65-F5344CB8AC3E}">
        <p14:creationId xmlns:p14="http://schemas.microsoft.com/office/powerpoint/2010/main" val="36770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A371-EE09-46AD-AC4B-C77F6C7B9835}"/>
              </a:ext>
            </a:extLst>
          </p:cNvPr>
          <p:cNvSpPr>
            <a:spLocks noGrp="1"/>
          </p:cNvSpPr>
          <p:nvPr>
            <p:ph type="title"/>
          </p:nvPr>
        </p:nvSpPr>
        <p:spPr/>
        <p:txBody>
          <a:bodyPr/>
          <a:lstStyle/>
          <a:p>
            <a:r>
              <a:rPr lang="en-US" dirty="0"/>
              <a:t>The Relational </a:t>
            </a:r>
            <a:r>
              <a:rPr lang="en-US" i="1" dirty="0"/>
              <a:t>Model</a:t>
            </a:r>
          </a:p>
        </p:txBody>
      </p:sp>
      <p:sp>
        <p:nvSpPr>
          <p:cNvPr id="19" name="Text Placeholder 18">
            <a:extLst>
              <a:ext uri="{FF2B5EF4-FFF2-40B4-BE49-F238E27FC236}">
                <a16:creationId xmlns:a16="http://schemas.microsoft.com/office/drawing/2014/main" id="{02B9D8B0-2DC3-B662-6FD5-771FAA6B05B5}"/>
              </a:ext>
            </a:extLst>
          </p:cNvPr>
          <p:cNvSpPr>
            <a:spLocks noGrp="1"/>
          </p:cNvSpPr>
          <p:nvPr>
            <p:ph type="body" idx="1"/>
          </p:nvPr>
        </p:nvSpPr>
        <p:spPr/>
        <p:txBody>
          <a:bodyPr/>
          <a:lstStyle/>
          <a:p>
            <a:r>
              <a:rPr lang="en-US" dirty="0"/>
              <a:t>Spreadsheet</a:t>
            </a:r>
          </a:p>
        </p:txBody>
      </p:sp>
      <p:sp>
        <p:nvSpPr>
          <p:cNvPr id="21" name="Text Placeholder 20">
            <a:extLst>
              <a:ext uri="{FF2B5EF4-FFF2-40B4-BE49-F238E27FC236}">
                <a16:creationId xmlns:a16="http://schemas.microsoft.com/office/drawing/2014/main" id="{3B9A9854-0DE5-F233-4B69-60662C0A5733}"/>
              </a:ext>
            </a:extLst>
          </p:cNvPr>
          <p:cNvSpPr>
            <a:spLocks noGrp="1"/>
          </p:cNvSpPr>
          <p:nvPr>
            <p:ph type="body" sz="quarter" idx="3"/>
          </p:nvPr>
        </p:nvSpPr>
        <p:spPr/>
        <p:txBody>
          <a:bodyPr/>
          <a:lstStyle/>
          <a:p>
            <a:r>
              <a:rPr lang="en-US" dirty="0"/>
              <a:t>JSON</a:t>
            </a:r>
          </a:p>
        </p:txBody>
      </p:sp>
      <p:pic>
        <p:nvPicPr>
          <p:cNvPr id="26" name="Content Placeholder 25">
            <a:extLst>
              <a:ext uri="{FF2B5EF4-FFF2-40B4-BE49-F238E27FC236}">
                <a16:creationId xmlns:a16="http://schemas.microsoft.com/office/drawing/2014/main" id="{64575BDF-6255-2303-A2FD-4A8326CFE9DE}"/>
              </a:ext>
            </a:extLst>
          </p:cNvPr>
          <p:cNvPicPr>
            <a:picLocks noGrp="1" noChangeAspect="1"/>
          </p:cNvPicPr>
          <p:nvPr>
            <p:ph sz="quarter" idx="4"/>
          </p:nvPr>
        </p:nvPicPr>
        <p:blipFill>
          <a:blip r:embed="rId3"/>
          <a:stretch>
            <a:fillRect/>
          </a:stretch>
        </p:blipFill>
        <p:spPr>
          <a:xfrm>
            <a:off x="6449859" y="3187700"/>
            <a:ext cx="4342119" cy="2854325"/>
          </a:xfrm>
          <a:prstGeom prst="rect">
            <a:avLst/>
          </a:prstGeom>
        </p:spPr>
      </p:pic>
      <p:sp>
        <p:nvSpPr>
          <p:cNvPr id="5" name="Date Placeholder 4">
            <a:extLst>
              <a:ext uri="{FF2B5EF4-FFF2-40B4-BE49-F238E27FC236}">
                <a16:creationId xmlns:a16="http://schemas.microsoft.com/office/drawing/2014/main" id="{B9E0EBB1-2B67-4D7D-96D1-D1177FC9CF95}"/>
              </a:ext>
            </a:extLst>
          </p:cNvPr>
          <p:cNvSpPr>
            <a:spLocks noGrp="1"/>
          </p:cNvSpPr>
          <p:nvPr>
            <p:ph type="dt" sz="half" idx="10"/>
          </p:nvPr>
        </p:nvSpPr>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E9A66C5D-803B-4BD4-9759-293725F0A972}"/>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0CED0BC5-846E-4E9D-99D4-E169BE95C47B}"/>
              </a:ext>
            </a:extLst>
          </p:cNvPr>
          <p:cNvSpPr>
            <a:spLocks noGrp="1"/>
          </p:cNvSpPr>
          <p:nvPr>
            <p:ph type="sldNum" sz="quarter" idx="12"/>
          </p:nvPr>
        </p:nvSpPr>
        <p:spPr/>
        <p:txBody>
          <a:bodyPr/>
          <a:lstStyle/>
          <a:p>
            <a:fld id="{AF197084-1CDD-41AE-A38E-5CB8C4388F1F}" type="slidenum">
              <a:rPr lang="en-US" smtClean="0"/>
              <a:pPr/>
              <a:t>17</a:t>
            </a:fld>
            <a:endParaRPr lang="en-US"/>
          </a:p>
        </p:txBody>
      </p:sp>
      <p:graphicFrame>
        <p:nvGraphicFramePr>
          <p:cNvPr id="23" name="Content Placeholder 22">
            <a:extLst>
              <a:ext uri="{FF2B5EF4-FFF2-40B4-BE49-F238E27FC236}">
                <a16:creationId xmlns:a16="http://schemas.microsoft.com/office/drawing/2014/main" id="{29F8C70A-C069-4BC1-9E81-74CB9AC20D6D}"/>
              </a:ext>
            </a:extLst>
          </p:cNvPr>
          <p:cNvGraphicFramePr>
            <a:graphicFrameLocks noGrp="1"/>
          </p:cNvGraphicFramePr>
          <p:nvPr>
            <p:ph sz="half" idx="2"/>
            <p:extLst>
              <p:ext uri="{D42A27DB-BD31-4B8C-83A1-F6EECF244321}">
                <p14:modId xmlns:p14="http://schemas.microsoft.com/office/powerpoint/2010/main" val="2924966037"/>
              </p:ext>
            </p:extLst>
          </p:nvPr>
        </p:nvGraphicFramePr>
        <p:xfrm>
          <a:off x="1155700" y="3198813"/>
          <a:ext cx="4709160" cy="1371600"/>
        </p:xfrm>
        <a:graphic>
          <a:graphicData uri="http://schemas.openxmlformats.org/drawingml/2006/table">
            <a:tbl>
              <a:tblPr/>
              <a:tblGrid>
                <a:gridCol w="1061466">
                  <a:extLst>
                    <a:ext uri="{9D8B030D-6E8A-4147-A177-3AD203B41FA5}">
                      <a16:colId xmlns:a16="http://schemas.microsoft.com/office/drawing/2014/main" val="752894961"/>
                    </a:ext>
                  </a:extLst>
                </a:gridCol>
                <a:gridCol w="1061466">
                  <a:extLst>
                    <a:ext uri="{9D8B030D-6E8A-4147-A177-3AD203B41FA5}">
                      <a16:colId xmlns:a16="http://schemas.microsoft.com/office/drawing/2014/main" val="1930514295"/>
                    </a:ext>
                  </a:extLst>
                </a:gridCol>
                <a:gridCol w="1061466">
                  <a:extLst>
                    <a:ext uri="{9D8B030D-6E8A-4147-A177-3AD203B41FA5}">
                      <a16:colId xmlns:a16="http://schemas.microsoft.com/office/drawing/2014/main" val="4066280639"/>
                    </a:ext>
                  </a:extLst>
                </a:gridCol>
                <a:gridCol w="1524762">
                  <a:extLst>
                    <a:ext uri="{9D8B030D-6E8A-4147-A177-3AD203B41FA5}">
                      <a16:colId xmlns:a16="http://schemas.microsoft.com/office/drawing/2014/main" val="114546576"/>
                    </a:ext>
                  </a:extLst>
                </a:gridCol>
              </a:tblGrid>
              <a:tr h="0">
                <a:tc>
                  <a:txBody>
                    <a:bodyPr/>
                    <a:lstStyle/>
                    <a:p>
                      <a:r>
                        <a:rPr lang="en-US" b="1" dirty="0">
                          <a:effectLst/>
                        </a:rPr>
                        <a:t>X-Num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effectLst/>
                        </a:rPr>
                        <a:t>C-Num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effectLst/>
                        </a:rPr>
                        <a:t>Last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effectLst/>
                        </a:rPr>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931228"/>
                  </a:ext>
                </a:extLst>
              </a:tr>
              <a:tr h="0">
                <a:tc>
                  <a:txBody>
                    <a:bodyPr/>
                    <a:lstStyle/>
                    <a:p>
                      <a:r>
                        <a:rPr lang="en-US" dirty="0">
                          <a:effectLst/>
                        </a:rPr>
                        <a:t>x74665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effectLst/>
                        </a:rPr>
                        <a:t>Sloan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effectLst/>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9735"/>
                  </a:ext>
                </a:extLst>
              </a:tr>
              <a:tr h="0">
                <a:tc>
                  <a:txBody>
                    <a:bodyPr/>
                    <a:lstStyle/>
                    <a:p>
                      <a:r>
                        <a:rPr lang="en-US" dirty="0">
                          <a:effectLst/>
                        </a:rPr>
                        <a:t>x42400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effectLst/>
                        </a:rPr>
                        <a:t>Miner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effectLst/>
                        </a:rPr>
                        <a:t>G2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619201"/>
                  </a:ext>
                </a:extLst>
              </a:tr>
            </a:tbl>
          </a:graphicData>
        </a:graphic>
      </p:graphicFrame>
    </p:spTree>
    <p:extLst>
      <p:ext uri="{BB962C8B-B14F-4D97-AF65-F5344CB8AC3E}">
        <p14:creationId xmlns:p14="http://schemas.microsoft.com/office/powerpoint/2010/main" val="4243758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A371-EE09-46AD-AC4B-C77F6C7B9835}"/>
              </a:ext>
            </a:extLst>
          </p:cNvPr>
          <p:cNvSpPr>
            <a:spLocks noGrp="1"/>
          </p:cNvSpPr>
          <p:nvPr>
            <p:ph type="title"/>
          </p:nvPr>
        </p:nvSpPr>
        <p:spPr>
          <a:xfrm>
            <a:off x="1154953" y="969264"/>
            <a:ext cx="8825659" cy="704088"/>
          </a:xfrm>
        </p:spPr>
        <p:txBody>
          <a:bodyPr/>
          <a:lstStyle/>
          <a:p>
            <a:r>
              <a:rPr lang="en-US"/>
              <a:t>Class Diagrams</a:t>
            </a:r>
          </a:p>
        </p:txBody>
      </p:sp>
      <p:sp>
        <p:nvSpPr>
          <p:cNvPr id="3" name="Content Placeholder 2">
            <a:extLst>
              <a:ext uri="{FF2B5EF4-FFF2-40B4-BE49-F238E27FC236}">
                <a16:creationId xmlns:a16="http://schemas.microsoft.com/office/drawing/2014/main" id="{D0327802-1DEC-4ED7-9FED-515305E4E136}"/>
              </a:ext>
            </a:extLst>
          </p:cNvPr>
          <p:cNvSpPr>
            <a:spLocks noGrp="1"/>
          </p:cNvSpPr>
          <p:nvPr>
            <p:ph sz="half" idx="1"/>
          </p:nvPr>
        </p:nvSpPr>
        <p:spPr>
          <a:xfrm>
            <a:off x="1154954" y="2603500"/>
            <a:ext cx="4828032" cy="3416301"/>
          </a:xfrm>
        </p:spPr>
        <p:txBody>
          <a:bodyPr vert="horz" lIns="91440" tIns="45720" rIns="91440" bIns="45720" rtlCol="0" anchor="t">
            <a:normAutofit/>
          </a:bodyPr>
          <a:lstStyle/>
          <a:p>
            <a:r>
              <a:rPr lang="en-US" dirty="0"/>
              <a:t>Unified Modeling Language (UML)</a:t>
            </a:r>
          </a:p>
          <a:p>
            <a:pPr lvl="1"/>
            <a:r>
              <a:rPr lang="en-US" dirty="0"/>
              <a:t>Top box: Type of </a:t>
            </a:r>
            <a:r>
              <a:rPr lang="en-US" i="1" dirty="0"/>
              <a:t>Class</a:t>
            </a:r>
          </a:p>
          <a:p>
            <a:pPr lvl="1"/>
            <a:r>
              <a:rPr lang="en-US" dirty="0"/>
              <a:t>Bottom Box: Fields, </a:t>
            </a:r>
            <a:r>
              <a:rPr lang="en-US" i="1" dirty="0"/>
              <a:t>Attributes</a:t>
            </a:r>
          </a:p>
          <a:p>
            <a:pPr lvl="1"/>
            <a:r>
              <a:rPr lang="en-US" i="1" dirty="0"/>
              <a:t>Instances</a:t>
            </a:r>
            <a:r>
              <a:rPr lang="en-US" dirty="0"/>
              <a:t> of Cadets</a:t>
            </a:r>
          </a:p>
          <a:p>
            <a:pPr lvl="1"/>
            <a:r>
              <a:rPr lang="en-US" i="1" dirty="0"/>
              <a:t>Relationships </a:t>
            </a:r>
            <a:r>
              <a:rPr lang="en-US" dirty="0"/>
              <a:t>between </a:t>
            </a:r>
            <a:r>
              <a:rPr lang="en-US" i="1" dirty="0"/>
              <a:t>Entities</a:t>
            </a:r>
          </a:p>
        </p:txBody>
      </p:sp>
      <p:sp>
        <p:nvSpPr>
          <p:cNvPr id="5" name="Date Placeholder 4">
            <a:extLst>
              <a:ext uri="{FF2B5EF4-FFF2-40B4-BE49-F238E27FC236}">
                <a16:creationId xmlns:a16="http://schemas.microsoft.com/office/drawing/2014/main" id="{B9E0EBB1-2B67-4D7D-96D1-D1177FC9CF95}"/>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E9A66C5D-803B-4BD4-9759-293725F0A972}"/>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0CED0BC5-846E-4E9D-99D4-E169BE95C47B}"/>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18</a:t>
            </a:fld>
            <a:endParaRPr lang="en-US"/>
          </a:p>
        </p:txBody>
      </p:sp>
      <p:pic>
        <p:nvPicPr>
          <p:cNvPr id="14" name="Content Placeholder 13">
            <a:extLst>
              <a:ext uri="{FF2B5EF4-FFF2-40B4-BE49-F238E27FC236}">
                <a16:creationId xmlns:a16="http://schemas.microsoft.com/office/drawing/2014/main" id="{95A5F572-1ADF-492E-B813-611E7A112442}"/>
              </a:ext>
            </a:extLst>
          </p:cNvPr>
          <p:cNvPicPr>
            <a:picLocks noGrp="1" noChangeAspect="1"/>
          </p:cNvPicPr>
          <p:nvPr>
            <p:ph sz="half" idx="2"/>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26347" y="2603500"/>
            <a:ext cx="2192319" cy="3416300"/>
          </a:xfrm>
          <a:prstGeom prst="rect">
            <a:avLst/>
          </a:prstGeom>
        </p:spPr>
      </p:pic>
    </p:spTree>
    <p:extLst>
      <p:ext uri="{BB962C8B-B14F-4D97-AF65-F5344CB8AC3E}">
        <p14:creationId xmlns:p14="http://schemas.microsoft.com/office/powerpoint/2010/main" val="141105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A371-EE09-46AD-AC4B-C77F6C7B9835}"/>
              </a:ext>
            </a:extLst>
          </p:cNvPr>
          <p:cNvSpPr>
            <a:spLocks noGrp="1"/>
          </p:cNvSpPr>
          <p:nvPr>
            <p:ph type="title"/>
          </p:nvPr>
        </p:nvSpPr>
        <p:spPr/>
        <p:txBody>
          <a:bodyPr/>
          <a:lstStyle/>
          <a:p>
            <a:r>
              <a:rPr lang="en-US"/>
              <a:t>Data Model Diagram</a:t>
            </a:r>
          </a:p>
        </p:txBody>
      </p:sp>
      <p:sp>
        <p:nvSpPr>
          <p:cNvPr id="5" name="Date Placeholder 4">
            <a:extLst>
              <a:ext uri="{FF2B5EF4-FFF2-40B4-BE49-F238E27FC236}">
                <a16:creationId xmlns:a16="http://schemas.microsoft.com/office/drawing/2014/main" id="{B9E0EBB1-2B67-4D7D-96D1-D1177FC9CF95}"/>
              </a:ext>
            </a:extLst>
          </p:cNvPr>
          <p:cNvSpPr>
            <a:spLocks noGrp="1"/>
          </p:cNvSpPr>
          <p:nvPr>
            <p:ph type="dt" sz="half" idx="10"/>
          </p:nvPr>
        </p:nvSpPr>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E9A66C5D-803B-4BD4-9759-293725F0A972}"/>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0CED0BC5-846E-4E9D-99D4-E169BE95C47B}"/>
              </a:ext>
            </a:extLst>
          </p:cNvPr>
          <p:cNvSpPr>
            <a:spLocks noGrp="1"/>
          </p:cNvSpPr>
          <p:nvPr>
            <p:ph type="sldNum" sz="quarter" idx="12"/>
          </p:nvPr>
        </p:nvSpPr>
        <p:spPr/>
        <p:txBody>
          <a:bodyPr/>
          <a:lstStyle/>
          <a:p>
            <a:fld id="{AF197084-1CDD-41AE-A38E-5CB8C4388F1F}" type="slidenum">
              <a:rPr lang="en-US" smtClean="0"/>
              <a:pPr/>
              <a:t>19</a:t>
            </a:fld>
            <a:endParaRPr lang="en-US"/>
          </a:p>
        </p:txBody>
      </p:sp>
      <p:pic>
        <p:nvPicPr>
          <p:cNvPr id="14" name="Content Placeholder 13" descr="Chart&#10;&#10;Description automatically generated with low confidence">
            <a:extLst>
              <a:ext uri="{FF2B5EF4-FFF2-40B4-BE49-F238E27FC236}">
                <a16:creationId xmlns:a16="http://schemas.microsoft.com/office/drawing/2014/main" id="{DECE9FBB-23F8-AE7E-BF40-621AE597E5BA}"/>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085975" y="3035300"/>
            <a:ext cx="8020050" cy="2552700"/>
          </a:xfrm>
          <a:prstGeom prst="rect">
            <a:avLst/>
          </a:prstGeom>
        </p:spPr>
      </p:pic>
    </p:spTree>
    <p:extLst>
      <p:ext uri="{BB962C8B-B14F-4D97-AF65-F5344CB8AC3E}">
        <p14:creationId xmlns:p14="http://schemas.microsoft.com/office/powerpoint/2010/main" val="96863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D5DA-DFE1-0D5F-E187-6DAC01D2C8E3}"/>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82D0FE07-395A-6534-4D1B-600677B54D8C}"/>
              </a:ext>
            </a:extLst>
          </p:cNvPr>
          <p:cNvSpPr>
            <a:spLocks noGrp="1"/>
          </p:cNvSpPr>
          <p:nvPr>
            <p:ph idx="1"/>
          </p:nvPr>
        </p:nvSpPr>
        <p:spPr/>
        <p:txBody>
          <a:bodyPr/>
          <a:lstStyle/>
          <a:p>
            <a:r>
              <a:rPr lang="en-US" dirty="0"/>
              <a:t>Course Introduction</a:t>
            </a:r>
          </a:p>
          <a:p>
            <a:pPr lvl="1"/>
            <a:r>
              <a:rPr lang="en-US" dirty="0"/>
              <a:t>Set Expectations</a:t>
            </a:r>
          </a:p>
          <a:p>
            <a:pPr lvl="1"/>
            <a:r>
              <a:rPr lang="en-US" dirty="0"/>
              <a:t>Familiarize with tools</a:t>
            </a:r>
          </a:p>
          <a:p>
            <a:r>
              <a:rPr lang="en-US" dirty="0"/>
              <a:t>Intro to Databases</a:t>
            </a:r>
          </a:p>
          <a:p>
            <a:pPr lvl="1"/>
            <a:r>
              <a:rPr lang="en-US"/>
              <a:t>Define database </a:t>
            </a:r>
            <a:r>
              <a:rPr lang="en-US" dirty="0"/>
              <a:t>and related key terms</a:t>
            </a:r>
          </a:p>
          <a:p>
            <a:pPr lvl="1"/>
            <a:r>
              <a:rPr lang="en-US" dirty="0"/>
              <a:t>Compare and contrast databases with other storage systems</a:t>
            </a:r>
          </a:p>
          <a:p>
            <a:pPr lvl="1"/>
            <a:r>
              <a:rPr lang="en-US" dirty="0"/>
              <a:t>Discuss advantages and disadvantages of databases</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258853A5-BB10-9285-8839-2BA1C3B2B87B}"/>
              </a:ext>
            </a:extLst>
          </p:cNvPr>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a:extLst>
              <a:ext uri="{FF2B5EF4-FFF2-40B4-BE49-F238E27FC236}">
                <a16:creationId xmlns:a16="http://schemas.microsoft.com/office/drawing/2014/main" id="{FF77F155-03DB-8825-71CB-22DA750A5706}"/>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3285345-C165-1E0F-E2C1-D916049C42B3}"/>
              </a:ext>
            </a:extLst>
          </p:cNvPr>
          <p:cNvSpPr>
            <a:spLocks noGrp="1"/>
          </p:cNvSpPr>
          <p:nvPr>
            <p:ph type="sldNum" sz="quarter" idx="12"/>
          </p:nvPr>
        </p:nvSpPr>
        <p:spPr/>
        <p:txBody>
          <a:bodyPr/>
          <a:lstStyle/>
          <a:p>
            <a:fld id="{AF197084-1CDD-41AE-A38E-5CB8C4388F1F}" type="slidenum">
              <a:rPr lang="en-US" smtClean="0"/>
              <a:t>2</a:t>
            </a:fld>
            <a:endParaRPr lang="en-US"/>
          </a:p>
        </p:txBody>
      </p:sp>
    </p:spTree>
    <p:extLst>
      <p:ext uri="{BB962C8B-B14F-4D97-AF65-F5344CB8AC3E}">
        <p14:creationId xmlns:p14="http://schemas.microsoft.com/office/powerpoint/2010/main" val="75171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7019-094E-4F79-8DEF-75D259E256A6}"/>
              </a:ext>
            </a:extLst>
          </p:cNvPr>
          <p:cNvSpPr>
            <a:spLocks noGrp="1"/>
          </p:cNvSpPr>
          <p:nvPr>
            <p:ph type="title"/>
          </p:nvPr>
        </p:nvSpPr>
        <p:spPr>
          <a:xfrm>
            <a:off x="1154953" y="969264"/>
            <a:ext cx="8825659" cy="704088"/>
          </a:xfrm>
        </p:spPr>
        <p:txBody>
          <a:bodyPr/>
          <a:lstStyle/>
          <a:p>
            <a:r>
              <a:rPr lang="en-US"/>
              <a:t>Terms</a:t>
            </a:r>
          </a:p>
        </p:txBody>
      </p:sp>
      <p:sp>
        <p:nvSpPr>
          <p:cNvPr id="3" name="Content Placeholder 2">
            <a:extLst>
              <a:ext uri="{FF2B5EF4-FFF2-40B4-BE49-F238E27FC236}">
                <a16:creationId xmlns:a16="http://schemas.microsoft.com/office/drawing/2014/main" id="{0E6514C3-3FB3-4379-A630-F96BD1EF56CF}"/>
              </a:ext>
            </a:extLst>
          </p:cNvPr>
          <p:cNvSpPr>
            <a:spLocks noGrp="1"/>
          </p:cNvSpPr>
          <p:nvPr>
            <p:ph sz="half" idx="1"/>
          </p:nvPr>
        </p:nvSpPr>
        <p:spPr>
          <a:xfrm>
            <a:off x="1154954" y="2603500"/>
            <a:ext cx="4828032" cy="3416301"/>
          </a:xfrm>
        </p:spPr>
        <p:txBody>
          <a:bodyPr>
            <a:normAutofit/>
          </a:bodyPr>
          <a:lstStyle/>
          <a:p>
            <a:r>
              <a:rPr lang="en-US"/>
              <a:t>Database: Container to store organized data</a:t>
            </a:r>
          </a:p>
          <a:p>
            <a:r>
              <a:rPr lang="en-US"/>
              <a:t>Table: Structured list of data of a specific type</a:t>
            </a:r>
          </a:p>
          <a:p>
            <a:r>
              <a:rPr lang="en-US"/>
              <a:t>Schema: Information about database and table layout and properties</a:t>
            </a:r>
          </a:p>
          <a:p>
            <a:r>
              <a:rPr lang="en-US"/>
              <a:t>Column: Single field in a table</a:t>
            </a:r>
          </a:p>
          <a:p>
            <a:r>
              <a:rPr lang="en-US"/>
              <a:t>Datatype: Type of allowed data (applied to column)</a:t>
            </a:r>
          </a:p>
        </p:txBody>
      </p:sp>
      <p:sp>
        <p:nvSpPr>
          <p:cNvPr id="7" name="Content Placeholder 6">
            <a:extLst>
              <a:ext uri="{FF2B5EF4-FFF2-40B4-BE49-F238E27FC236}">
                <a16:creationId xmlns:a16="http://schemas.microsoft.com/office/drawing/2014/main" id="{A0A86CEF-1683-4A71-8F91-BCF644662332}"/>
              </a:ext>
            </a:extLst>
          </p:cNvPr>
          <p:cNvSpPr>
            <a:spLocks noGrp="1"/>
          </p:cNvSpPr>
          <p:nvPr>
            <p:ph sz="half" idx="2"/>
          </p:nvPr>
        </p:nvSpPr>
        <p:spPr>
          <a:xfrm>
            <a:off x="6208776" y="2603500"/>
            <a:ext cx="4828032" cy="3416300"/>
          </a:xfrm>
        </p:spPr>
        <p:txBody>
          <a:bodyPr>
            <a:normAutofit/>
          </a:bodyPr>
          <a:lstStyle/>
          <a:p>
            <a:r>
              <a:rPr lang="en-US"/>
              <a:t>Row: Single record in a table</a:t>
            </a:r>
          </a:p>
          <a:p>
            <a:r>
              <a:rPr lang="en-US"/>
              <a:t>Primary Key: Set of columns whose values uniquely identify each row in a table</a:t>
            </a:r>
          </a:p>
          <a:p>
            <a:r>
              <a:rPr lang="en-US"/>
              <a:t>DBMS: Software system that enables users to define, create, maintain, and control access to the database</a:t>
            </a:r>
          </a:p>
          <a:p>
            <a:r>
              <a:rPr lang="en-US"/>
              <a:t>Server: Machine running DBMS with at least one database</a:t>
            </a:r>
          </a:p>
        </p:txBody>
      </p:sp>
      <p:sp>
        <p:nvSpPr>
          <p:cNvPr id="4" name="Date Placeholder 3">
            <a:extLst>
              <a:ext uri="{FF2B5EF4-FFF2-40B4-BE49-F238E27FC236}">
                <a16:creationId xmlns:a16="http://schemas.microsoft.com/office/drawing/2014/main" id="{F7455FCA-876C-487F-9BF5-89A472BA1AD9}"/>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August 6, 2024</a:t>
            </a:fld>
            <a:endParaRPr lang="en-US"/>
          </a:p>
        </p:txBody>
      </p:sp>
      <p:sp>
        <p:nvSpPr>
          <p:cNvPr id="5" name="Footer Placeholder 4">
            <a:extLst>
              <a:ext uri="{FF2B5EF4-FFF2-40B4-BE49-F238E27FC236}">
                <a16:creationId xmlns:a16="http://schemas.microsoft.com/office/drawing/2014/main" id="{1A07ED3B-53C4-45DB-8DD8-32476EF40327}"/>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E0DE4682-29D5-4E1A-BE09-14027272F269}"/>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20</a:t>
            </a:fld>
            <a:endParaRPr lang="en-US"/>
          </a:p>
        </p:txBody>
      </p:sp>
      <p:sp>
        <p:nvSpPr>
          <p:cNvPr id="8" name="TextBox 7">
            <a:extLst>
              <a:ext uri="{FF2B5EF4-FFF2-40B4-BE49-F238E27FC236}">
                <a16:creationId xmlns:a16="http://schemas.microsoft.com/office/drawing/2014/main" id="{5BCD86B7-04EF-4237-9770-72FCD2665B83}"/>
              </a:ext>
            </a:extLst>
          </p:cNvPr>
          <p:cNvSpPr txBox="1"/>
          <p:nvPr/>
        </p:nvSpPr>
        <p:spPr>
          <a:xfrm>
            <a:off x="6172200" y="5846544"/>
            <a:ext cx="5181600" cy="646331"/>
          </a:xfrm>
          <a:prstGeom prst="rect">
            <a:avLst/>
          </a:prstGeom>
          <a:noFill/>
        </p:spPr>
        <p:txBody>
          <a:bodyPr wrap="square" rtlCol="0">
            <a:spAutoFit/>
          </a:bodyPr>
          <a:lstStyle/>
          <a:p>
            <a:r>
              <a:rPr lang="en-US" sz="1200"/>
              <a:t>'DBMS' definition credit:</a:t>
            </a:r>
          </a:p>
          <a:p>
            <a:r>
              <a:rPr lang="en-US" sz="1200">
                <a:hlinkClick r:id="rId3"/>
              </a:rPr>
              <a:t>Connolly, Thomas M.; </a:t>
            </a:r>
            <a:r>
              <a:rPr lang="en-US" sz="1200" err="1">
                <a:hlinkClick r:id="rId3"/>
              </a:rPr>
              <a:t>Begg</a:t>
            </a:r>
            <a:r>
              <a:rPr lang="en-US" sz="1200">
                <a:hlinkClick r:id="rId3"/>
              </a:rPr>
              <a:t>, Carolyn E. (2014). </a:t>
            </a:r>
            <a:r>
              <a:rPr lang="en-US" sz="1200" i="1">
                <a:hlinkClick r:id="rId3"/>
              </a:rPr>
              <a:t>Database Systems – A Practical Approach to Design Implementation and Management</a:t>
            </a:r>
            <a:r>
              <a:rPr lang="en-US" sz="1200">
                <a:hlinkClick r:id="rId3"/>
              </a:rPr>
              <a:t> (6th ed.). Pearson.</a:t>
            </a:r>
            <a:endParaRPr lang="en-US" sz="1200"/>
          </a:p>
        </p:txBody>
      </p:sp>
    </p:spTree>
    <p:extLst>
      <p:ext uri="{BB962C8B-B14F-4D97-AF65-F5344CB8AC3E}">
        <p14:creationId xmlns:p14="http://schemas.microsoft.com/office/powerpoint/2010/main" val="366584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D162-F50A-A887-E4FC-44A837E12037}"/>
              </a:ext>
            </a:extLst>
          </p:cNvPr>
          <p:cNvSpPr>
            <a:spLocks noGrp="1"/>
          </p:cNvSpPr>
          <p:nvPr>
            <p:ph type="title"/>
          </p:nvPr>
        </p:nvSpPr>
        <p:spPr/>
        <p:txBody>
          <a:bodyPr/>
          <a:lstStyle/>
          <a:p>
            <a:r>
              <a:rPr lang="en-US" dirty="0"/>
              <a:t>Advantages &amp; Disadvantages</a:t>
            </a:r>
          </a:p>
        </p:txBody>
      </p:sp>
      <p:sp>
        <p:nvSpPr>
          <p:cNvPr id="8" name="Text Placeholder 7">
            <a:extLst>
              <a:ext uri="{FF2B5EF4-FFF2-40B4-BE49-F238E27FC236}">
                <a16:creationId xmlns:a16="http://schemas.microsoft.com/office/drawing/2014/main" id="{9E206D5E-F861-5E82-642B-52FAD2CD2F8A}"/>
              </a:ext>
            </a:extLst>
          </p:cNvPr>
          <p:cNvSpPr>
            <a:spLocks noGrp="1"/>
          </p:cNvSpPr>
          <p:nvPr>
            <p:ph type="body" idx="1"/>
          </p:nvPr>
        </p:nvSpPr>
        <p:spPr/>
        <p:txBody>
          <a:bodyPr/>
          <a:lstStyle/>
          <a:p>
            <a:r>
              <a:rPr lang="en-US" dirty="0"/>
              <a:t>Advantages</a:t>
            </a:r>
          </a:p>
        </p:txBody>
      </p:sp>
      <p:sp>
        <p:nvSpPr>
          <p:cNvPr id="9" name="Content Placeholder 8">
            <a:extLst>
              <a:ext uri="{FF2B5EF4-FFF2-40B4-BE49-F238E27FC236}">
                <a16:creationId xmlns:a16="http://schemas.microsoft.com/office/drawing/2014/main" id="{695E96DB-DFF8-3771-6030-63AAAC75CB72}"/>
              </a:ext>
            </a:extLst>
          </p:cNvPr>
          <p:cNvSpPr>
            <a:spLocks noGrp="1"/>
          </p:cNvSpPr>
          <p:nvPr>
            <p:ph sz="half" idx="2"/>
          </p:nvPr>
        </p:nvSpPr>
        <p:spPr/>
        <p:txBody>
          <a:bodyPr/>
          <a:lstStyle/>
          <a:p>
            <a:r>
              <a:rPr lang="en-US" dirty="0"/>
              <a:t>?</a:t>
            </a:r>
          </a:p>
        </p:txBody>
      </p:sp>
      <p:sp>
        <p:nvSpPr>
          <p:cNvPr id="10" name="Text Placeholder 9">
            <a:extLst>
              <a:ext uri="{FF2B5EF4-FFF2-40B4-BE49-F238E27FC236}">
                <a16:creationId xmlns:a16="http://schemas.microsoft.com/office/drawing/2014/main" id="{E0C3B400-9170-D11D-C788-142576D690FF}"/>
              </a:ext>
            </a:extLst>
          </p:cNvPr>
          <p:cNvSpPr>
            <a:spLocks noGrp="1"/>
          </p:cNvSpPr>
          <p:nvPr>
            <p:ph type="body" sz="quarter" idx="3"/>
          </p:nvPr>
        </p:nvSpPr>
        <p:spPr/>
        <p:txBody>
          <a:bodyPr/>
          <a:lstStyle/>
          <a:p>
            <a:r>
              <a:rPr lang="en-US" dirty="0"/>
              <a:t>Disadvantages</a:t>
            </a:r>
          </a:p>
        </p:txBody>
      </p:sp>
      <p:sp>
        <p:nvSpPr>
          <p:cNvPr id="11" name="Content Placeholder 10">
            <a:extLst>
              <a:ext uri="{FF2B5EF4-FFF2-40B4-BE49-F238E27FC236}">
                <a16:creationId xmlns:a16="http://schemas.microsoft.com/office/drawing/2014/main" id="{93D20D7B-0115-D80A-926E-EF6CDD34D7D4}"/>
              </a:ext>
            </a:extLst>
          </p:cNvPr>
          <p:cNvSpPr>
            <a:spLocks noGrp="1"/>
          </p:cNvSpPr>
          <p:nvPr>
            <p:ph sz="quarter" idx="4"/>
          </p:nvPr>
        </p:nvSpPr>
        <p:spPr/>
        <p:txBody>
          <a:bodyPr/>
          <a:lstStyle/>
          <a:p>
            <a:r>
              <a:rPr lang="en-US" dirty="0"/>
              <a:t>?</a:t>
            </a:r>
          </a:p>
        </p:txBody>
      </p:sp>
      <p:sp>
        <p:nvSpPr>
          <p:cNvPr id="5" name="Date Placeholder 4">
            <a:extLst>
              <a:ext uri="{FF2B5EF4-FFF2-40B4-BE49-F238E27FC236}">
                <a16:creationId xmlns:a16="http://schemas.microsoft.com/office/drawing/2014/main" id="{F7561D84-A4BD-70F1-F67B-EE16EB4E9B2D}"/>
              </a:ext>
            </a:extLst>
          </p:cNvPr>
          <p:cNvSpPr>
            <a:spLocks noGrp="1"/>
          </p:cNvSpPr>
          <p:nvPr>
            <p:ph type="dt" sz="half" idx="10"/>
          </p:nvPr>
        </p:nvSpPr>
        <p:spPr/>
        <p:txBody>
          <a:bodyPr/>
          <a:lstStyle/>
          <a:p>
            <a:fld id="{BB030DAD-C246-4E34-AC65-272CB44001AA}" type="datetime4">
              <a:rPr lang="en-US" smtClean="0"/>
              <a:t>August 6, 2024</a:t>
            </a:fld>
            <a:endParaRPr lang="en-US"/>
          </a:p>
        </p:txBody>
      </p:sp>
      <p:sp>
        <p:nvSpPr>
          <p:cNvPr id="6" name="Footer Placeholder 5">
            <a:extLst>
              <a:ext uri="{FF2B5EF4-FFF2-40B4-BE49-F238E27FC236}">
                <a16:creationId xmlns:a16="http://schemas.microsoft.com/office/drawing/2014/main" id="{130290DB-DE74-6663-2BB6-7173153F6292}"/>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10466F2F-8CD4-A27E-5251-0D9E810555E0}"/>
              </a:ext>
            </a:extLst>
          </p:cNvPr>
          <p:cNvSpPr>
            <a:spLocks noGrp="1"/>
          </p:cNvSpPr>
          <p:nvPr>
            <p:ph type="sldNum" sz="quarter" idx="12"/>
          </p:nvPr>
        </p:nvSpPr>
        <p:spPr/>
        <p:txBody>
          <a:bodyPr/>
          <a:lstStyle/>
          <a:p>
            <a:fld id="{AF197084-1CDD-41AE-A38E-5CB8C4388F1F}" type="slidenum">
              <a:rPr lang="en-US" smtClean="0"/>
              <a:t>21</a:t>
            </a:fld>
            <a:endParaRPr lang="en-US"/>
          </a:p>
        </p:txBody>
      </p:sp>
    </p:spTree>
    <p:extLst>
      <p:ext uri="{BB962C8B-B14F-4D97-AF65-F5344CB8AC3E}">
        <p14:creationId xmlns:p14="http://schemas.microsoft.com/office/powerpoint/2010/main" val="61618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7FD1-EABF-BF9E-A164-B189B297205F}"/>
              </a:ext>
            </a:extLst>
          </p:cNvPr>
          <p:cNvSpPr>
            <a:spLocks noGrp="1"/>
          </p:cNvSpPr>
          <p:nvPr>
            <p:ph type="title"/>
          </p:nvPr>
        </p:nvSpPr>
        <p:spPr>
          <a:xfrm>
            <a:off x="1154953" y="969264"/>
            <a:ext cx="8825659" cy="704088"/>
          </a:xfrm>
        </p:spPr>
        <p:txBody>
          <a:bodyPr/>
          <a:lstStyle/>
          <a:p>
            <a:r>
              <a:rPr lang="en-US" dirty="0"/>
              <a:t>Tools</a:t>
            </a:r>
          </a:p>
        </p:txBody>
      </p:sp>
      <p:sp>
        <p:nvSpPr>
          <p:cNvPr id="3" name="Content Placeholder 2">
            <a:extLst>
              <a:ext uri="{FF2B5EF4-FFF2-40B4-BE49-F238E27FC236}">
                <a16:creationId xmlns:a16="http://schemas.microsoft.com/office/drawing/2014/main" id="{3BB60AA8-A05A-7630-0706-FFF3B26CA435}"/>
              </a:ext>
            </a:extLst>
          </p:cNvPr>
          <p:cNvSpPr>
            <a:spLocks noGrp="1"/>
          </p:cNvSpPr>
          <p:nvPr>
            <p:ph sz="half" idx="1"/>
          </p:nvPr>
        </p:nvSpPr>
        <p:spPr>
          <a:xfrm>
            <a:off x="1154954" y="2603500"/>
            <a:ext cx="4828032" cy="3416301"/>
          </a:xfrm>
        </p:spPr>
        <p:txBody>
          <a:bodyPr vert="horz" lIns="91440" tIns="45720" rIns="91440" bIns="45720" rtlCol="0" anchor="t">
            <a:normAutofit lnSpcReduction="10000"/>
          </a:bodyPr>
          <a:lstStyle/>
          <a:p>
            <a:r>
              <a:rPr lang="en-US" dirty="0"/>
              <a:t>Python (latest)</a:t>
            </a:r>
          </a:p>
          <a:p>
            <a:r>
              <a:rPr lang="en-US" dirty="0"/>
              <a:t>MySQL (latest)</a:t>
            </a:r>
          </a:p>
          <a:p>
            <a:pPr lvl="1"/>
            <a:r>
              <a:rPr lang="en-US" dirty="0"/>
              <a:t>Server</a:t>
            </a:r>
          </a:p>
          <a:p>
            <a:pPr lvl="1"/>
            <a:r>
              <a:rPr lang="en-US" dirty="0"/>
              <a:t>Workbench</a:t>
            </a:r>
          </a:p>
          <a:p>
            <a:endParaRPr lang="en-US" dirty="0"/>
          </a:p>
          <a:p>
            <a:r>
              <a:rPr lang="en-US" dirty="0"/>
              <a:t>VS Code (optional)</a:t>
            </a:r>
          </a:p>
          <a:p>
            <a:pPr lvl="1"/>
            <a:r>
              <a:rPr lang="en-US" dirty="0"/>
              <a:t>MySQL extension from Oracle</a:t>
            </a:r>
          </a:p>
          <a:p>
            <a:pPr lvl="1"/>
            <a:endParaRPr lang="en-US" dirty="0"/>
          </a:p>
          <a:p>
            <a:r>
              <a:rPr lang="en-US" dirty="0"/>
              <a:t>Draw.io</a:t>
            </a:r>
          </a:p>
          <a:p>
            <a:pPr lvl="1"/>
            <a:endParaRPr lang="en-US" dirty="0"/>
          </a:p>
          <a:p>
            <a:endParaRPr lang="en-US" dirty="0"/>
          </a:p>
        </p:txBody>
      </p:sp>
      <p:sp>
        <p:nvSpPr>
          <p:cNvPr id="13" name="Content Placeholder 12">
            <a:extLst>
              <a:ext uri="{FF2B5EF4-FFF2-40B4-BE49-F238E27FC236}">
                <a16:creationId xmlns:a16="http://schemas.microsoft.com/office/drawing/2014/main" id="{1D58D99C-B161-AF87-1E94-72909E950CB2}"/>
              </a:ext>
            </a:extLst>
          </p:cNvPr>
          <p:cNvSpPr>
            <a:spLocks noGrp="1"/>
          </p:cNvSpPr>
          <p:nvPr>
            <p:ph sz="half" idx="2"/>
          </p:nvPr>
        </p:nvSpPr>
        <p:spPr/>
        <p:txBody>
          <a:bodyPr>
            <a:normAutofit lnSpcReduction="10000"/>
          </a:bodyPr>
          <a:lstStyle/>
          <a:p>
            <a:r>
              <a:rPr lang="en-US" dirty="0"/>
              <a:t>Setup database examples</a:t>
            </a:r>
          </a:p>
          <a:p>
            <a:pPr lvl="1"/>
            <a:r>
              <a:rPr lang="en-US" dirty="0"/>
              <a:t>In </a:t>
            </a:r>
            <a:r>
              <a:rPr lang="en-US" dirty="0" err="1"/>
              <a:t>vscode</a:t>
            </a:r>
            <a:r>
              <a:rPr lang="en-US" dirty="0"/>
              <a:t>, run </a:t>
            </a:r>
            <a:r>
              <a:rPr lang="en-US" dirty="0">
                <a:highlight>
                  <a:srgbClr val="C0C0C0"/>
                </a:highlight>
                <a:latin typeface="Courier New" panose="02070309020205020404" pitchFamily="49" charset="0"/>
                <a:cs typeface="Courier New" panose="02070309020205020404" pitchFamily="49" charset="0"/>
              </a:rPr>
              <a:t>lesson01.sql</a:t>
            </a:r>
          </a:p>
          <a:p>
            <a:pPr lvl="1"/>
            <a:r>
              <a:rPr lang="en-US" dirty="0"/>
              <a:t>In </a:t>
            </a:r>
            <a:r>
              <a:rPr lang="en-US" dirty="0" err="1"/>
              <a:t>vscode</a:t>
            </a:r>
            <a:r>
              <a:rPr lang="en-US" dirty="0"/>
              <a:t>, run </a:t>
            </a:r>
            <a:r>
              <a:rPr lang="en-US" dirty="0">
                <a:highlight>
                  <a:srgbClr val="C0C0C0"/>
                </a:highlight>
                <a:latin typeface="Courier New" panose="02070309020205020404" pitchFamily="49" charset="0"/>
                <a:cs typeface="Courier New" panose="02070309020205020404" pitchFamily="49" charset="0"/>
              </a:rPr>
              <a:t>lesson01 </a:t>
            </a:r>
            <a:r>
              <a:rPr lang="en-US" dirty="0" err="1">
                <a:highlight>
                  <a:srgbClr val="C0C0C0"/>
                </a:highlight>
                <a:latin typeface="Courier New" panose="02070309020205020404" pitchFamily="49" charset="0"/>
                <a:cs typeface="Courier New" panose="02070309020205020404" pitchFamily="49" charset="0"/>
              </a:rPr>
              <a:t>starter.mysql</a:t>
            </a:r>
            <a:r>
              <a:rPr lang="en-US" dirty="0">
                <a:highlight>
                  <a:srgbClr val="C0C0C0"/>
                </a:highlight>
                <a:latin typeface="Courier New" panose="02070309020205020404" pitchFamily="49" charset="0"/>
                <a:cs typeface="Courier New" panose="02070309020205020404" pitchFamily="49" charset="0"/>
              </a:rPr>
              <a:t>-notebook</a:t>
            </a:r>
          </a:p>
        </p:txBody>
      </p:sp>
      <p:sp>
        <p:nvSpPr>
          <p:cNvPr id="5" name="Date Placeholder 4">
            <a:extLst>
              <a:ext uri="{FF2B5EF4-FFF2-40B4-BE49-F238E27FC236}">
                <a16:creationId xmlns:a16="http://schemas.microsoft.com/office/drawing/2014/main" id="{8CDBF222-661E-BA63-D43E-8539C9FF5F34}"/>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5C3F92CF-CBF9-D65F-CBF0-CFD180047659}"/>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ADB0C531-B642-6E86-5DD9-973296055911}"/>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22</a:t>
            </a:fld>
            <a:endParaRPr lang="en-US"/>
          </a:p>
        </p:txBody>
      </p:sp>
    </p:spTree>
    <p:extLst>
      <p:ext uri="{BB962C8B-B14F-4D97-AF65-F5344CB8AC3E}">
        <p14:creationId xmlns:p14="http://schemas.microsoft.com/office/powerpoint/2010/main" val="175160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2E5E-7BCD-449B-B3E2-8B9288533FBA}"/>
              </a:ext>
            </a:extLst>
          </p:cNvPr>
          <p:cNvSpPr>
            <a:spLocks noGrp="1"/>
          </p:cNvSpPr>
          <p:nvPr>
            <p:ph type="title"/>
          </p:nvPr>
        </p:nvSpPr>
        <p:spPr>
          <a:xfrm>
            <a:off x="1154953" y="969264"/>
            <a:ext cx="8825659" cy="704088"/>
          </a:xfrm>
        </p:spPr>
        <p:txBody>
          <a:bodyPr/>
          <a:lstStyle/>
          <a:p>
            <a:r>
              <a:rPr lang="en-US" dirty="0"/>
              <a:t>Lesson 1 Review</a:t>
            </a:r>
          </a:p>
        </p:txBody>
      </p:sp>
      <p:sp>
        <p:nvSpPr>
          <p:cNvPr id="10" name="Content Placeholder 9">
            <a:extLst>
              <a:ext uri="{FF2B5EF4-FFF2-40B4-BE49-F238E27FC236}">
                <a16:creationId xmlns:a16="http://schemas.microsoft.com/office/drawing/2014/main" id="{4181C16D-A221-5E81-698F-8ECB80D10B26}"/>
              </a:ext>
            </a:extLst>
          </p:cNvPr>
          <p:cNvSpPr>
            <a:spLocks noGrp="1"/>
          </p:cNvSpPr>
          <p:nvPr>
            <p:ph sz="half" idx="1"/>
          </p:nvPr>
        </p:nvSpPr>
        <p:spPr/>
        <p:txBody>
          <a:bodyPr/>
          <a:lstStyle/>
          <a:p>
            <a:endParaRPr lang="en-US"/>
          </a:p>
        </p:txBody>
      </p:sp>
      <p:sp>
        <p:nvSpPr>
          <p:cNvPr id="11" name="Content Placeholder 10">
            <a:extLst>
              <a:ext uri="{FF2B5EF4-FFF2-40B4-BE49-F238E27FC236}">
                <a16:creationId xmlns:a16="http://schemas.microsoft.com/office/drawing/2014/main" id="{0E337414-FECC-1CC5-5B4E-0588F3D0FD3E}"/>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DEEED920-4A39-4326-B979-F3C571647D9E}"/>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3359DDDB-37AE-4C7B-AC7A-E30C1F75C147}"/>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67CC4F08-7DCB-499F-8C55-D5564AC6AFBD}"/>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23</a:t>
            </a:fld>
            <a:endParaRPr lang="en-US"/>
          </a:p>
        </p:txBody>
      </p:sp>
    </p:spTree>
    <p:extLst>
      <p:ext uri="{BB962C8B-B14F-4D97-AF65-F5344CB8AC3E}">
        <p14:creationId xmlns:p14="http://schemas.microsoft.com/office/powerpoint/2010/main" val="260767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C7462E-CBF1-E656-7E20-D3BED698C6EA}"/>
              </a:ext>
            </a:extLst>
          </p:cNvPr>
          <p:cNvSpPr>
            <a:spLocks noGrp="1"/>
          </p:cNvSpPr>
          <p:nvPr>
            <p:ph type="title"/>
          </p:nvPr>
        </p:nvSpPr>
        <p:spPr/>
        <p:txBody>
          <a:bodyPr/>
          <a:lstStyle/>
          <a:p>
            <a:r>
              <a:rPr lang="en-US" dirty="0"/>
              <a:t>Course Introduction</a:t>
            </a:r>
          </a:p>
        </p:txBody>
      </p:sp>
      <p:sp>
        <p:nvSpPr>
          <p:cNvPr id="8" name="Text Placeholder 7">
            <a:extLst>
              <a:ext uri="{FF2B5EF4-FFF2-40B4-BE49-F238E27FC236}">
                <a16:creationId xmlns:a16="http://schemas.microsoft.com/office/drawing/2014/main" id="{332D1D25-29F0-14CF-6127-09E5BFBB4B1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1FA36A2-85DD-CA94-1859-A462F8FCFB12}"/>
              </a:ext>
            </a:extLst>
          </p:cNvPr>
          <p:cNvSpPr>
            <a:spLocks noGrp="1"/>
          </p:cNvSpPr>
          <p:nvPr>
            <p:ph type="dt" sz="half" idx="10"/>
          </p:nvPr>
        </p:nvSpPr>
        <p:spPr/>
        <p:txBody>
          <a:bodyPr/>
          <a:lstStyle/>
          <a:p>
            <a:fld id="{54E31241-2E3F-4131-B959-C23C4EAC73D8}" type="datetime4">
              <a:rPr lang="en-US" smtClean="0"/>
              <a:t>August 6, 2024</a:t>
            </a:fld>
            <a:endParaRPr lang="en-US"/>
          </a:p>
        </p:txBody>
      </p:sp>
      <p:sp>
        <p:nvSpPr>
          <p:cNvPr id="5" name="Footer Placeholder 4">
            <a:extLst>
              <a:ext uri="{FF2B5EF4-FFF2-40B4-BE49-F238E27FC236}">
                <a16:creationId xmlns:a16="http://schemas.microsoft.com/office/drawing/2014/main" id="{AD203621-12B0-CAAC-11EE-1B941C1E44B4}"/>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206E9C0E-BC79-AD0E-911C-6A6CF60586AD}"/>
              </a:ext>
            </a:extLst>
          </p:cNvPr>
          <p:cNvSpPr>
            <a:spLocks noGrp="1"/>
          </p:cNvSpPr>
          <p:nvPr>
            <p:ph type="sldNum" sz="quarter" idx="12"/>
          </p:nvPr>
        </p:nvSpPr>
        <p:spPr/>
        <p:txBody>
          <a:bodyPr/>
          <a:lstStyle/>
          <a:p>
            <a:fld id="{AF197084-1CDD-41AE-A38E-5CB8C4388F1F}" type="slidenum">
              <a:rPr lang="en-US" smtClean="0"/>
              <a:t>3</a:t>
            </a:fld>
            <a:endParaRPr lang="en-US"/>
          </a:p>
        </p:txBody>
      </p:sp>
    </p:spTree>
    <p:extLst>
      <p:ext uri="{BB962C8B-B14F-4D97-AF65-F5344CB8AC3E}">
        <p14:creationId xmlns:p14="http://schemas.microsoft.com/office/powerpoint/2010/main" val="223522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795C94-EA09-4E64-4CE7-D19B00800035}"/>
              </a:ext>
            </a:extLst>
          </p:cNvPr>
          <p:cNvSpPr>
            <a:spLocks noGrp="1"/>
          </p:cNvSpPr>
          <p:nvPr>
            <p:ph type="title"/>
          </p:nvPr>
        </p:nvSpPr>
        <p:spPr/>
        <p:txBody>
          <a:bodyPr/>
          <a:lstStyle/>
          <a:p>
            <a:r>
              <a:rPr lang="en-US" dirty="0"/>
              <a:t>Database Systems</a:t>
            </a:r>
          </a:p>
        </p:txBody>
      </p:sp>
      <p:sp>
        <p:nvSpPr>
          <p:cNvPr id="8" name="Content Placeholder 7">
            <a:extLst>
              <a:ext uri="{FF2B5EF4-FFF2-40B4-BE49-F238E27FC236}">
                <a16:creationId xmlns:a16="http://schemas.microsoft.com/office/drawing/2014/main" id="{C60A84B0-D491-EE60-D511-D433615E9ABA}"/>
              </a:ext>
            </a:extLst>
          </p:cNvPr>
          <p:cNvSpPr>
            <a:spLocks noGrp="1"/>
          </p:cNvSpPr>
          <p:nvPr>
            <p:ph sz="half" idx="1"/>
          </p:nvPr>
        </p:nvSpPr>
        <p:spPr>
          <a:xfrm>
            <a:off x="359335" y="2295792"/>
            <a:ext cx="5623651" cy="3979278"/>
          </a:xfrm>
        </p:spPr>
        <p:txBody>
          <a:bodyPr>
            <a:normAutofit/>
          </a:bodyPr>
          <a:lstStyle/>
          <a:p>
            <a:pPr marL="0" indent="0">
              <a:buNone/>
            </a:pPr>
            <a:r>
              <a:rPr lang="en-US" b="0" i="0" dirty="0">
                <a:solidFill>
                  <a:srgbClr val="000000"/>
                </a:solidFill>
                <a:effectLst/>
                <a:highlight>
                  <a:srgbClr val="FFFFFF"/>
                </a:highlight>
                <a:latin typeface="Lato Extended"/>
              </a:rPr>
              <a:t>CS393 addresses the analysis, design, implementation, and management of relational databases. Structured query language (SQL) is covered in depth along with problem and data modeling techniques. Implementation techniques and considerations are discussed and practiced extensively. Key concepts include analysis and design with standard notation, data model to logical schema conversion techniques, normalization, client-server architectures and web-based access to database systems. Students are exposed to user and privilege management, database backup and recovery, and security vulnerabilities such as SQL injection.</a:t>
            </a:r>
            <a:endParaRPr lang="en-US" dirty="0"/>
          </a:p>
        </p:txBody>
      </p:sp>
      <p:graphicFrame>
        <p:nvGraphicFramePr>
          <p:cNvPr id="10" name="Content Placeholder 9">
            <a:extLst>
              <a:ext uri="{FF2B5EF4-FFF2-40B4-BE49-F238E27FC236}">
                <a16:creationId xmlns:a16="http://schemas.microsoft.com/office/drawing/2014/main" id="{8C131AD0-689F-6793-E530-6F37417D127B}"/>
              </a:ext>
            </a:extLst>
          </p:cNvPr>
          <p:cNvGraphicFramePr>
            <a:graphicFrameLocks noGrp="1"/>
          </p:cNvGraphicFramePr>
          <p:nvPr>
            <p:ph sz="half" idx="2"/>
            <p:extLst>
              <p:ext uri="{D42A27DB-BD31-4B8C-83A1-F6EECF244321}">
                <p14:modId xmlns:p14="http://schemas.microsoft.com/office/powerpoint/2010/main" val="2650819510"/>
              </p:ext>
            </p:extLst>
          </p:nvPr>
        </p:nvGraphicFramePr>
        <p:xfrm>
          <a:off x="6208713" y="2603500"/>
          <a:ext cx="4827587"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AFEA9ACC-06F1-A983-9554-E7084CB427E7}"/>
              </a:ext>
            </a:extLst>
          </p:cNvPr>
          <p:cNvSpPr>
            <a:spLocks noGrp="1"/>
          </p:cNvSpPr>
          <p:nvPr>
            <p:ph type="dt" sz="half" idx="10"/>
          </p:nvPr>
        </p:nvSpPr>
        <p:spPr/>
        <p:txBody>
          <a:bodyPr/>
          <a:lstStyle/>
          <a:p>
            <a:fld id="{26FF484B-4FB3-4AD0-BE99-12679369F4CA}" type="datetime4">
              <a:rPr lang="en-US" smtClean="0"/>
              <a:t>August 6, 2024</a:t>
            </a:fld>
            <a:endParaRPr lang="en-US"/>
          </a:p>
        </p:txBody>
      </p:sp>
      <p:sp>
        <p:nvSpPr>
          <p:cNvPr id="5" name="Footer Placeholder 4">
            <a:extLst>
              <a:ext uri="{FF2B5EF4-FFF2-40B4-BE49-F238E27FC236}">
                <a16:creationId xmlns:a16="http://schemas.microsoft.com/office/drawing/2014/main" id="{34F621FE-F069-6602-3D61-C314E4AD0CD7}"/>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0FF46482-7B06-2376-7610-71881E1589AC}"/>
              </a:ext>
            </a:extLst>
          </p:cNvPr>
          <p:cNvSpPr>
            <a:spLocks noGrp="1"/>
          </p:cNvSpPr>
          <p:nvPr>
            <p:ph type="sldNum" sz="quarter" idx="12"/>
          </p:nvPr>
        </p:nvSpPr>
        <p:spPr/>
        <p:txBody>
          <a:bodyPr/>
          <a:lstStyle/>
          <a:p>
            <a:fld id="{AF197084-1CDD-41AE-A38E-5CB8C4388F1F}" type="slidenum">
              <a:rPr lang="en-US" smtClean="0"/>
              <a:t>4</a:t>
            </a:fld>
            <a:endParaRPr lang="en-US"/>
          </a:p>
        </p:txBody>
      </p:sp>
    </p:spTree>
    <p:extLst>
      <p:ext uri="{BB962C8B-B14F-4D97-AF65-F5344CB8AC3E}">
        <p14:creationId xmlns:p14="http://schemas.microsoft.com/office/powerpoint/2010/main" val="411882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6EC994-4E5A-4B71-8738-99C72F3BDC1E}"/>
              </a:ext>
            </a:extLst>
          </p:cNvPr>
          <p:cNvSpPr>
            <a:spLocks noGrp="1"/>
          </p:cNvSpPr>
          <p:nvPr>
            <p:ph type="title"/>
          </p:nvPr>
        </p:nvSpPr>
        <p:spPr>
          <a:xfrm>
            <a:off x="1154953" y="969264"/>
            <a:ext cx="8825659" cy="704088"/>
          </a:xfrm>
        </p:spPr>
        <p:txBody>
          <a:bodyPr/>
          <a:lstStyle/>
          <a:p>
            <a:r>
              <a:rPr lang="en-US"/>
              <a:t>Introductions</a:t>
            </a:r>
          </a:p>
        </p:txBody>
      </p:sp>
      <p:sp>
        <p:nvSpPr>
          <p:cNvPr id="8" name="Content Placeholder 7">
            <a:extLst>
              <a:ext uri="{FF2B5EF4-FFF2-40B4-BE49-F238E27FC236}">
                <a16:creationId xmlns:a16="http://schemas.microsoft.com/office/drawing/2014/main" id="{1C7FC1A1-2859-4C38-8E3D-248BC39AD2B3}"/>
              </a:ext>
            </a:extLst>
          </p:cNvPr>
          <p:cNvSpPr>
            <a:spLocks noGrp="1"/>
          </p:cNvSpPr>
          <p:nvPr>
            <p:ph sz="half" idx="1"/>
          </p:nvPr>
        </p:nvSpPr>
        <p:spPr>
          <a:xfrm>
            <a:off x="1154954" y="2603500"/>
            <a:ext cx="4828032" cy="3416301"/>
          </a:xfrm>
        </p:spPr>
        <p:txBody>
          <a:bodyPr vert="horz" lIns="91440" tIns="45720" rIns="91440" bIns="45720" rtlCol="0" anchor="t">
            <a:normAutofit/>
          </a:bodyPr>
          <a:lstStyle/>
          <a:p>
            <a:endParaRPr lang="en-US" dirty="0"/>
          </a:p>
          <a:p>
            <a:r>
              <a:rPr lang="en-US" dirty="0"/>
              <a:t>Preferred Name</a:t>
            </a:r>
          </a:p>
          <a:p>
            <a:r>
              <a:rPr lang="en-US" dirty="0"/>
              <a:t>Home STATE</a:t>
            </a:r>
          </a:p>
          <a:p>
            <a:r>
              <a:rPr lang="en-US" dirty="0"/>
              <a:t>Cadet Company</a:t>
            </a:r>
          </a:p>
          <a:p>
            <a:r>
              <a:rPr lang="en-US" dirty="0"/>
              <a:t>Academic Major</a:t>
            </a:r>
          </a:p>
          <a:p>
            <a:r>
              <a:rPr lang="en-US" dirty="0"/>
              <a:t>Branch?</a:t>
            </a:r>
          </a:p>
          <a:p>
            <a:r>
              <a:rPr lang="en-US" dirty="0"/>
              <a:t>What do you do?</a:t>
            </a:r>
          </a:p>
        </p:txBody>
      </p:sp>
      <p:pic>
        <p:nvPicPr>
          <p:cNvPr id="10" name="Picture 2" descr="Image result for inigo's guide to networking success">
            <a:extLst>
              <a:ext uri="{FF2B5EF4-FFF2-40B4-BE49-F238E27FC236}">
                <a16:creationId xmlns:a16="http://schemas.microsoft.com/office/drawing/2014/main" id="{A928F822-6E2F-4DCC-8B14-3B0BD2F0A9DC}"/>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a:ext>
            </a:extLst>
          </a:blip>
          <a:stretch>
            <a:fillRect/>
          </a:stretch>
        </p:blipFill>
        <p:spPr bwMode="auto">
          <a:xfrm>
            <a:off x="6914356" y="2603500"/>
            <a:ext cx="3416300" cy="3416300"/>
          </a:xfr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A585789-8FCC-4B32-8DF9-0C5DA9943C30}"/>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August 6, 2024</a:t>
            </a:fld>
            <a:endParaRPr lang="en-US"/>
          </a:p>
        </p:txBody>
      </p:sp>
      <p:sp>
        <p:nvSpPr>
          <p:cNvPr id="5" name="Footer Placeholder 4">
            <a:extLst>
              <a:ext uri="{FF2B5EF4-FFF2-40B4-BE49-F238E27FC236}">
                <a16:creationId xmlns:a16="http://schemas.microsoft.com/office/drawing/2014/main" id="{68714D67-14FF-4562-BABA-5618858A8BEF}"/>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2BD89C8B-44FB-41F6-AFE2-C4D8E5E33A99}"/>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5</a:t>
            </a:fld>
            <a:endParaRPr lang="en-US"/>
          </a:p>
        </p:txBody>
      </p:sp>
    </p:spTree>
    <p:extLst>
      <p:ext uri="{BB962C8B-B14F-4D97-AF65-F5344CB8AC3E}">
        <p14:creationId xmlns:p14="http://schemas.microsoft.com/office/powerpoint/2010/main" val="2059293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5600-6A53-4457-AA94-D104DFA42EEE}"/>
              </a:ext>
            </a:extLst>
          </p:cNvPr>
          <p:cNvSpPr>
            <a:spLocks noGrp="1"/>
          </p:cNvSpPr>
          <p:nvPr>
            <p:ph type="title"/>
          </p:nvPr>
        </p:nvSpPr>
        <p:spPr>
          <a:xfrm>
            <a:off x="1154953" y="969264"/>
            <a:ext cx="8825659" cy="704088"/>
          </a:xfrm>
        </p:spPr>
        <p:txBody>
          <a:bodyPr/>
          <a:lstStyle/>
          <a:p>
            <a:r>
              <a:rPr lang="en-US"/>
              <a:t>Course Expectations</a:t>
            </a:r>
          </a:p>
        </p:txBody>
      </p:sp>
      <p:sp>
        <p:nvSpPr>
          <p:cNvPr id="3" name="Content Placeholder 2">
            <a:extLst>
              <a:ext uri="{FF2B5EF4-FFF2-40B4-BE49-F238E27FC236}">
                <a16:creationId xmlns:a16="http://schemas.microsoft.com/office/drawing/2014/main" id="{791AF313-4135-491E-8BC4-C0436F32454C}"/>
              </a:ext>
            </a:extLst>
          </p:cNvPr>
          <p:cNvSpPr>
            <a:spLocks noGrp="1"/>
          </p:cNvSpPr>
          <p:nvPr>
            <p:ph sz="half" idx="1"/>
          </p:nvPr>
        </p:nvSpPr>
        <p:spPr>
          <a:xfrm>
            <a:off x="1154954" y="2603500"/>
            <a:ext cx="4828032" cy="3416301"/>
          </a:xfrm>
        </p:spPr>
        <p:txBody>
          <a:bodyPr>
            <a:normAutofit lnSpcReduction="10000"/>
          </a:bodyPr>
          <a:lstStyle/>
          <a:p>
            <a:r>
              <a:rPr lang="en-US" dirty="0"/>
              <a:t>From </a:t>
            </a:r>
            <a:r>
              <a:rPr lang="en-US" dirty="0">
                <a:hlinkClick r:id="rId3"/>
              </a:rPr>
              <a:t>USCC SOP, October 2016</a:t>
            </a:r>
            <a:r>
              <a:rPr lang="en-US" dirty="0"/>
              <a:t>:</a:t>
            </a:r>
          </a:p>
          <a:p>
            <a:r>
              <a:rPr lang="en-US" dirty="0"/>
              <a:t>"The primary responsibility for achieving satisfactory academic performance rests with the individual Cadet."</a:t>
            </a:r>
          </a:p>
          <a:p>
            <a:endParaRPr lang="en-US" dirty="0"/>
          </a:p>
          <a:p>
            <a:r>
              <a:rPr lang="en-US" dirty="0"/>
              <a:t>From </a:t>
            </a:r>
            <a:r>
              <a:rPr lang="en-US" dirty="0">
                <a:hlinkClick r:id="rId4"/>
              </a:rPr>
              <a:t>Documentation of Academic Work</a:t>
            </a:r>
            <a:r>
              <a:rPr lang="en-US" dirty="0"/>
              <a:t>:</a:t>
            </a:r>
          </a:p>
          <a:p>
            <a:r>
              <a:rPr lang="en-US" dirty="0"/>
              <a:t>"[Cadets] are required to document all graded homework and academic submissions."</a:t>
            </a:r>
          </a:p>
          <a:p>
            <a:endParaRPr lang="en-US" dirty="0"/>
          </a:p>
        </p:txBody>
      </p:sp>
      <p:sp>
        <p:nvSpPr>
          <p:cNvPr id="13" name="Content Placeholder 12">
            <a:extLst>
              <a:ext uri="{FF2B5EF4-FFF2-40B4-BE49-F238E27FC236}">
                <a16:creationId xmlns:a16="http://schemas.microsoft.com/office/drawing/2014/main" id="{9A3553F8-88C5-F799-85E9-A53F1991ACA6}"/>
              </a:ext>
            </a:extLst>
          </p:cNvPr>
          <p:cNvSpPr>
            <a:spLocks noGrp="1"/>
          </p:cNvSpPr>
          <p:nvPr>
            <p:ph sz="half" idx="2"/>
          </p:nvPr>
        </p:nvSpPr>
        <p:spPr/>
        <p:txBody>
          <a:bodyPr>
            <a:normAutofit lnSpcReduction="10000"/>
          </a:bodyPr>
          <a:lstStyle/>
          <a:p>
            <a:endParaRPr lang="en-US"/>
          </a:p>
        </p:txBody>
      </p:sp>
      <p:sp>
        <p:nvSpPr>
          <p:cNvPr id="5" name="Date Placeholder 4">
            <a:extLst>
              <a:ext uri="{FF2B5EF4-FFF2-40B4-BE49-F238E27FC236}">
                <a16:creationId xmlns:a16="http://schemas.microsoft.com/office/drawing/2014/main" id="{A83ABB4C-4691-49EF-9E25-A65BD5F89D2C}"/>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911CD544-607C-44C9-8610-B6F94A1E368E}"/>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9CC85813-BAB8-4C9D-B680-ED48C9C8689C}"/>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6</a:t>
            </a:fld>
            <a:endParaRPr lang="en-US"/>
          </a:p>
        </p:txBody>
      </p:sp>
      <p:sp>
        <p:nvSpPr>
          <p:cNvPr id="9" name="TextBox 8">
            <a:extLst>
              <a:ext uri="{FF2B5EF4-FFF2-40B4-BE49-F238E27FC236}">
                <a16:creationId xmlns:a16="http://schemas.microsoft.com/office/drawing/2014/main" id="{303CA0A9-F5E3-4125-8BD4-154AB8B499D7}"/>
              </a:ext>
            </a:extLst>
          </p:cNvPr>
          <p:cNvSpPr txBox="1"/>
          <p:nvPr/>
        </p:nvSpPr>
        <p:spPr>
          <a:xfrm>
            <a:off x="8068739" y="6176963"/>
            <a:ext cx="1388522" cy="276999"/>
          </a:xfrm>
          <a:prstGeom prst="rect">
            <a:avLst/>
          </a:prstGeom>
          <a:noFill/>
        </p:spPr>
        <p:txBody>
          <a:bodyPr wrap="none" rtlCol="0">
            <a:spAutoFit/>
          </a:bodyPr>
          <a:lstStyle/>
          <a:p>
            <a:pPr algn="ctr"/>
            <a:r>
              <a:rPr lang="en-US" sz="1200" b="0" i="1">
                <a:solidFill>
                  <a:srgbClr val="1A1A1A"/>
                </a:solidFill>
                <a:effectLst/>
                <a:latin typeface="Source Sans Pro" panose="020B0503030403020204" pitchFamily="34" charset="0"/>
              </a:rPr>
              <a:t>Image Credit: </a:t>
            </a:r>
            <a:r>
              <a:rPr lang="en-US" sz="1200" b="0" i="1">
                <a:effectLst/>
                <a:latin typeface="Source Sans Pro" panose="020B0503030403020204" pitchFamily="34" charset="0"/>
                <a:hlinkClick r:id="rId5"/>
              </a:rPr>
              <a:t>IMDB</a:t>
            </a:r>
            <a:endParaRPr lang="en-US" sz="1200"/>
          </a:p>
        </p:txBody>
      </p:sp>
      <p:pic>
        <p:nvPicPr>
          <p:cNvPr id="2050" name="Picture 2" descr="Great Expectations from PBS">
            <a:extLst>
              <a:ext uri="{FF2B5EF4-FFF2-40B4-BE49-F238E27FC236}">
                <a16:creationId xmlns:a16="http://schemas.microsoft.com/office/drawing/2014/main" id="{6B3F2D4E-57DE-4178-97D2-C2EED70A65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57804" y="1325563"/>
            <a:ext cx="3471155" cy="486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2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5600-6A53-4457-AA94-D104DFA42EEE}"/>
              </a:ext>
            </a:extLst>
          </p:cNvPr>
          <p:cNvSpPr>
            <a:spLocks noGrp="1"/>
          </p:cNvSpPr>
          <p:nvPr>
            <p:ph type="title"/>
          </p:nvPr>
        </p:nvSpPr>
        <p:spPr>
          <a:xfrm>
            <a:off x="1154953" y="969264"/>
            <a:ext cx="8825659" cy="704088"/>
          </a:xfrm>
        </p:spPr>
        <p:txBody>
          <a:bodyPr/>
          <a:lstStyle/>
          <a:p>
            <a:r>
              <a:rPr lang="en-US" dirty="0"/>
              <a:t>Your Expectations</a:t>
            </a:r>
          </a:p>
        </p:txBody>
      </p:sp>
      <p:sp>
        <p:nvSpPr>
          <p:cNvPr id="3" name="Content Placeholder 2">
            <a:extLst>
              <a:ext uri="{FF2B5EF4-FFF2-40B4-BE49-F238E27FC236}">
                <a16:creationId xmlns:a16="http://schemas.microsoft.com/office/drawing/2014/main" id="{791AF313-4135-491E-8BC4-C0436F32454C}"/>
              </a:ext>
            </a:extLst>
          </p:cNvPr>
          <p:cNvSpPr>
            <a:spLocks noGrp="1"/>
          </p:cNvSpPr>
          <p:nvPr>
            <p:ph sz="half" idx="1"/>
          </p:nvPr>
        </p:nvSpPr>
        <p:spPr>
          <a:xfrm>
            <a:off x="1154954" y="2603500"/>
            <a:ext cx="4828032" cy="3416301"/>
          </a:xfrm>
        </p:spPr>
        <p:txBody>
          <a:bodyPr>
            <a:normAutofit/>
          </a:bodyPr>
          <a:lstStyle/>
          <a:p>
            <a:endParaRPr lang="en-US" dirty="0"/>
          </a:p>
        </p:txBody>
      </p:sp>
      <p:sp>
        <p:nvSpPr>
          <p:cNvPr id="13" name="Content Placeholder 12">
            <a:extLst>
              <a:ext uri="{FF2B5EF4-FFF2-40B4-BE49-F238E27FC236}">
                <a16:creationId xmlns:a16="http://schemas.microsoft.com/office/drawing/2014/main" id="{9A3553F8-88C5-F799-85E9-A53F1991ACA6}"/>
              </a:ext>
            </a:extLst>
          </p:cNvPr>
          <p:cNvSpPr>
            <a:spLocks noGrp="1"/>
          </p:cNvSpPr>
          <p:nvPr>
            <p:ph sz="half" idx="2"/>
          </p:nvPr>
        </p:nvSpPr>
        <p:spPr/>
        <p:txBody>
          <a:bodyPr>
            <a:normAutofit/>
          </a:bodyPr>
          <a:lstStyle/>
          <a:p>
            <a:endParaRPr lang="en-US"/>
          </a:p>
        </p:txBody>
      </p:sp>
      <p:sp>
        <p:nvSpPr>
          <p:cNvPr id="5" name="Date Placeholder 4">
            <a:extLst>
              <a:ext uri="{FF2B5EF4-FFF2-40B4-BE49-F238E27FC236}">
                <a16:creationId xmlns:a16="http://schemas.microsoft.com/office/drawing/2014/main" id="{A83ABB4C-4691-49EF-9E25-A65BD5F89D2C}"/>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911CD544-607C-44C9-8610-B6F94A1E368E}"/>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9CC85813-BAB8-4C9D-B680-ED48C9C8689C}"/>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7</a:t>
            </a:fld>
            <a:endParaRPr lang="en-US"/>
          </a:p>
        </p:txBody>
      </p:sp>
    </p:spTree>
    <p:extLst>
      <p:ext uri="{BB962C8B-B14F-4D97-AF65-F5344CB8AC3E}">
        <p14:creationId xmlns:p14="http://schemas.microsoft.com/office/powerpoint/2010/main" val="377853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C6BA-B7DB-40F3-A3A9-947178F6B498}"/>
              </a:ext>
            </a:extLst>
          </p:cNvPr>
          <p:cNvSpPr>
            <a:spLocks noGrp="1"/>
          </p:cNvSpPr>
          <p:nvPr>
            <p:ph type="title"/>
          </p:nvPr>
        </p:nvSpPr>
        <p:spPr>
          <a:xfrm>
            <a:off x="1154953" y="969264"/>
            <a:ext cx="8825659" cy="704088"/>
          </a:xfrm>
        </p:spPr>
        <p:txBody>
          <a:bodyPr/>
          <a:lstStyle/>
          <a:p>
            <a:r>
              <a:rPr lang="en-US"/>
              <a:t>Documentation</a:t>
            </a:r>
          </a:p>
        </p:txBody>
      </p:sp>
      <p:sp>
        <p:nvSpPr>
          <p:cNvPr id="3" name="Content Placeholder 2">
            <a:extLst>
              <a:ext uri="{FF2B5EF4-FFF2-40B4-BE49-F238E27FC236}">
                <a16:creationId xmlns:a16="http://schemas.microsoft.com/office/drawing/2014/main" id="{68B7C5C9-C05C-407F-A9C2-C46C7D34B7E4}"/>
              </a:ext>
            </a:extLst>
          </p:cNvPr>
          <p:cNvSpPr>
            <a:spLocks noGrp="1"/>
          </p:cNvSpPr>
          <p:nvPr>
            <p:ph sz="half" idx="1"/>
          </p:nvPr>
        </p:nvSpPr>
        <p:spPr>
          <a:xfrm>
            <a:off x="1154954" y="2603500"/>
            <a:ext cx="4828032" cy="3416301"/>
          </a:xfrm>
        </p:spPr>
        <p:txBody>
          <a:bodyPr>
            <a:normAutofit/>
          </a:bodyPr>
          <a:lstStyle/>
          <a:p>
            <a:r>
              <a:rPr lang="en-US" dirty="0"/>
              <a:t>Use the </a:t>
            </a:r>
            <a:r>
              <a:rPr lang="en-US" dirty="0">
                <a:hlinkClick r:id="rId3"/>
              </a:rPr>
              <a:t>ACM citation format</a:t>
            </a:r>
            <a:r>
              <a:rPr lang="en-US" dirty="0"/>
              <a:t>.</a:t>
            </a:r>
          </a:p>
          <a:p>
            <a:r>
              <a:rPr lang="en-US" dirty="0"/>
              <a:t>A program like </a:t>
            </a:r>
            <a:r>
              <a:rPr lang="en-US" dirty="0">
                <a:hlinkClick r:id="rId4"/>
              </a:rPr>
              <a:t>Zotero</a:t>
            </a:r>
            <a:r>
              <a:rPr lang="en-US" dirty="0"/>
              <a:t> may help you manage sources.</a:t>
            </a:r>
          </a:p>
          <a:p>
            <a:r>
              <a:rPr lang="en-US" dirty="0"/>
              <a:t>Using the correct </a:t>
            </a:r>
            <a:r>
              <a:rPr lang="en-US" dirty="0">
                <a:hlinkClick r:id="rId5"/>
              </a:rPr>
              <a:t>Zotero Style</a:t>
            </a:r>
            <a:r>
              <a:rPr lang="en-US" dirty="0"/>
              <a:t> makes citations easy.</a:t>
            </a:r>
          </a:p>
          <a:p>
            <a:r>
              <a:rPr lang="en-US" dirty="0"/>
              <a:t>Provide LLM direct link to chat, not screenshots, not quotes, not images, not etc.</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C18BA52-B322-4FF1-8565-450EF430CAA9}"/>
              </a:ext>
            </a:extLst>
          </p:cNvPr>
          <p:cNvSpPr>
            <a:spLocks noGrp="1"/>
          </p:cNvSpPr>
          <p:nvPr>
            <p:ph sz="half" idx="2"/>
          </p:nvPr>
        </p:nvSpPr>
        <p:spPr>
          <a:xfrm>
            <a:off x="6208776" y="2603500"/>
            <a:ext cx="4828032" cy="3416300"/>
          </a:xfrm>
        </p:spPr>
        <p:txBody>
          <a:bodyPr>
            <a:normAutofit/>
          </a:bodyPr>
          <a:lstStyle/>
          <a:p>
            <a:r>
              <a:rPr lang="en-US" dirty="0"/>
              <a:t>Document anything that is not common knowledge.</a:t>
            </a:r>
          </a:p>
          <a:p>
            <a:r>
              <a:rPr lang="en-US" dirty="0"/>
              <a:t>If you share your solution, CC your instructor.</a:t>
            </a:r>
          </a:p>
          <a:p>
            <a:endParaRPr lang="en-US" dirty="0"/>
          </a:p>
          <a:p>
            <a:r>
              <a:rPr lang="en-US" dirty="0"/>
              <a:t>[1]	Claire Churcher. 2012. Beginning Database Design: From Novice To Professional (2nd ed.). </a:t>
            </a:r>
            <a:r>
              <a:rPr lang="en-US" dirty="0" err="1"/>
              <a:t>Apress</a:t>
            </a:r>
            <a:r>
              <a:rPr lang="en-US" dirty="0"/>
              <a:t>. </a:t>
            </a:r>
          </a:p>
          <a:p>
            <a:r>
              <a:rPr lang="en-US" dirty="0"/>
              <a:t>[2]	Ben </a:t>
            </a:r>
            <a:r>
              <a:rPr lang="en-US" dirty="0" err="1"/>
              <a:t>Forta</a:t>
            </a:r>
            <a:r>
              <a:rPr lang="en-US" dirty="0"/>
              <a:t>. 2005. MySQL Crash Course. Sams.</a:t>
            </a:r>
          </a:p>
          <a:p>
            <a:endParaRPr lang="en-US" dirty="0"/>
          </a:p>
        </p:txBody>
      </p:sp>
      <p:sp>
        <p:nvSpPr>
          <p:cNvPr id="5" name="Date Placeholder 4">
            <a:extLst>
              <a:ext uri="{FF2B5EF4-FFF2-40B4-BE49-F238E27FC236}">
                <a16:creationId xmlns:a16="http://schemas.microsoft.com/office/drawing/2014/main" id="{1A3363DD-7333-48BD-99C2-B8A55D74737B}"/>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2202941C-3A73-476C-A3EC-0EC44BD5322B}"/>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BD562E09-B918-4BDC-901F-1F2AC6673FC1}"/>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8</a:t>
            </a:fld>
            <a:endParaRPr lang="en-US"/>
          </a:p>
        </p:txBody>
      </p:sp>
    </p:spTree>
    <p:extLst>
      <p:ext uri="{BB962C8B-B14F-4D97-AF65-F5344CB8AC3E}">
        <p14:creationId xmlns:p14="http://schemas.microsoft.com/office/powerpoint/2010/main" val="131724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258F-25CF-49DA-9B0A-3F23D8F610F7}"/>
              </a:ext>
            </a:extLst>
          </p:cNvPr>
          <p:cNvSpPr>
            <a:spLocks noGrp="1"/>
          </p:cNvSpPr>
          <p:nvPr>
            <p:ph type="title"/>
          </p:nvPr>
        </p:nvSpPr>
        <p:spPr>
          <a:xfrm>
            <a:off x="1154953" y="969264"/>
            <a:ext cx="8825659" cy="704088"/>
          </a:xfrm>
        </p:spPr>
        <p:txBody>
          <a:bodyPr/>
          <a:lstStyle/>
          <a:p>
            <a:r>
              <a:rPr lang="en-US"/>
              <a:t>Classroom Standards</a:t>
            </a:r>
          </a:p>
        </p:txBody>
      </p:sp>
      <p:sp>
        <p:nvSpPr>
          <p:cNvPr id="4" name="Content Placeholder 3">
            <a:extLst>
              <a:ext uri="{FF2B5EF4-FFF2-40B4-BE49-F238E27FC236}">
                <a16:creationId xmlns:a16="http://schemas.microsoft.com/office/drawing/2014/main" id="{64394781-17EE-45CB-AB88-137618B0C39A}"/>
              </a:ext>
            </a:extLst>
          </p:cNvPr>
          <p:cNvSpPr>
            <a:spLocks noGrp="1"/>
          </p:cNvSpPr>
          <p:nvPr>
            <p:ph sz="half" idx="1"/>
          </p:nvPr>
        </p:nvSpPr>
        <p:spPr>
          <a:xfrm>
            <a:off x="1154954" y="2603500"/>
            <a:ext cx="4828032" cy="3416301"/>
          </a:xfrm>
        </p:spPr>
        <p:txBody>
          <a:bodyPr>
            <a:normAutofit fontScale="92500" lnSpcReduction="10000"/>
          </a:bodyPr>
          <a:lstStyle/>
          <a:p>
            <a:r>
              <a:rPr lang="en-US" dirty="0"/>
              <a:t>Per </a:t>
            </a:r>
            <a:r>
              <a:rPr lang="en-US" dirty="0">
                <a:hlinkClick r:id="rId3"/>
              </a:rPr>
              <a:t>USCC SOP, October 2016</a:t>
            </a:r>
            <a:r>
              <a:rPr lang="en-US" dirty="0"/>
              <a:t>:</a:t>
            </a:r>
          </a:p>
          <a:p>
            <a:r>
              <a:rPr lang="en-US" dirty="0"/>
              <a:t>No tobacco or food (includes chewing gum).</a:t>
            </a:r>
          </a:p>
          <a:p>
            <a:r>
              <a:rPr lang="en-US" dirty="0"/>
              <a:t>Leave coats and bags outside.</a:t>
            </a:r>
          </a:p>
          <a:p>
            <a:endParaRPr lang="en-US" dirty="0"/>
          </a:p>
          <a:p>
            <a:r>
              <a:rPr lang="en-US" dirty="0"/>
              <a:t>From </a:t>
            </a:r>
            <a:r>
              <a:rPr lang="en-US" dirty="0">
                <a:hlinkClick r:id="rId4"/>
              </a:rPr>
              <a:t>Dean’s Operational Guidance</a:t>
            </a:r>
            <a:r>
              <a:rPr lang="en-US" dirty="0"/>
              <a:t>:</a:t>
            </a:r>
          </a:p>
          <a:p>
            <a:r>
              <a:rPr lang="en-US" dirty="0"/>
              <a:t>"All drinks (including plain water) must have a fully sealable lid. This can be a twist cap such as on bottled drinks or a closable mechanism common on many coffee travel mugs."</a:t>
            </a:r>
          </a:p>
          <a:p>
            <a:endParaRPr lang="en-US" dirty="0"/>
          </a:p>
        </p:txBody>
      </p:sp>
      <p:sp>
        <p:nvSpPr>
          <p:cNvPr id="5" name="Date Placeholder 4">
            <a:extLst>
              <a:ext uri="{FF2B5EF4-FFF2-40B4-BE49-F238E27FC236}">
                <a16:creationId xmlns:a16="http://schemas.microsoft.com/office/drawing/2014/main" id="{74373826-1C79-4B81-BD1A-875E350721C7}"/>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6, 2024</a:t>
            </a:fld>
            <a:endParaRPr lang="en-US"/>
          </a:p>
        </p:txBody>
      </p:sp>
      <p:sp>
        <p:nvSpPr>
          <p:cNvPr id="6" name="Footer Placeholder 5">
            <a:extLst>
              <a:ext uri="{FF2B5EF4-FFF2-40B4-BE49-F238E27FC236}">
                <a16:creationId xmlns:a16="http://schemas.microsoft.com/office/drawing/2014/main" id="{F45A29DF-D089-46AF-BCD0-C0850C85C44E}"/>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7" name="Slide Number Placeholder 6">
            <a:extLst>
              <a:ext uri="{FF2B5EF4-FFF2-40B4-BE49-F238E27FC236}">
                <a16:creationId xmlns:a16="http://schemas.microsoft.com/office/drawing/2014/main" id="{E5BD1A80-E237-41C5-BA51-11BD48C05CB3}"/>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9</a:t>
            </a:fld>
            <a:endParaRPr lang="en-US"/>
          </a:p>
        </p:txBody>
      </p:sp>
      <p:pic>
        <p:nvPicPr>
          <p:cNvPr id="14" name="Content Placeholder 13">
            <a:extLst>
              <a:ext uri="{FF2B5EF4-FFF2-40B4-BE49-F238E27FC236}">
                <a16:creationId xmlns:a16="http://schemas.microsoft.com/office/drawing/2014/main" id="{7B4127D0-5B16-4285-B8D0-25A291132ABB}"/>
              </a:ext>
            </a:extLst>
          </p:cNvPr>
          <p:cNvPicPr>
            <a:picLocks noGrp="1" noChangeAspect="1"/>
          </p:cNvPicPr>
          <p:nvPr>
            <p:ph sz="half" idx="2"/>
          </p:nvPr>
        </p:nvPicPr>
        <p:blipFill>
          <a:blip r:embed="rId5">
            <a:extLst>
              <a:ext uri="{28A0092B-C50C-407E-A947-70E740481C1C}">
                <a14:useLocalDpi xmlns:a14="http://schemas.microsoft.com/office/drawing/2010/main"/>
              </a:ext>
            </a:extLst>
          </a:blip>
          <a:srcRect/>
          <a:stretch>
            <a:fillRect/>
          </a:stretch>
        </p:blipFill>
        <p:spPr bwMode="auto">
          <a:xfrm>
            <a:off x="6344973" y="2603500"/>
            <a:ext cx="4555066"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56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d21ce45-ac74-4917-b707-0621347fb97b" xsi:nil="true"/>
    <lcf76f155ced4ddcb4097134ff3c332f xmlns="84f26b50-9c23-4a46-98fb-ee8fb2c6a91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F6B10415C8C49BA03E9B44330F302" ma:contentTypeVersion="18" ma:contentTypeDescription="Create a new document." ma:contentTypeScope="" ma:versionID="39fd3ff69422599b0a0e37edcdb2c498">
  <xsd:schema xmlns:xsd="http://www.w3.org/2001/XMLSchema" xmlns:xs="http://www.w3.org/2001/XMLSchema" xmlns:p="http://schemas.microsoft.com/office/2006/metadata/properties" xmlns:ns2="84f26b50-9c23-4a46-98fb-ee8fb2c6a919" xmlns:ns3="0d21ce45-ac74-4917-b707-0621347fb97b" targetNamespace="http://schemas.microsoft.com/office/2006/metadata/properties" ma:root="true" ma:fieldsID="ab4638aea107b8700b08b40af08ec700" ns2:_="" ns3:_="">
    <xsd:import namespace="84f26b50-9c23-4a46-98fb-ee8fb2c6a919"/>
    <xsd:import namespace="0d21ce45-ac74-4917-b707-0621347fb97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26b50-9c23-4a46-98fb-ee8fb2c6a9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21ce45-ac74-4917-b707-0621347fb97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86bd2b-67a1-4d01-afd5-2aee65720696}" ma:internalName="TaxCatchAll" ma:showField="CatchAllData" ma:web="0d21ce45-ac74-4917-b707-0621347fb9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230A9F-0346-4C3B-9E59-CBB9EBE3CD91}">
  <ds:schemaRefs>
    <ds:schemaRef ds:uri="http://schemas.microsoft.com/office/2006/metadata/properties"/>
    <ds:schemaRef ds:uri="http://schemas.microsoft.com/office/infopath/2007/PartnerControls"/>
    <ds:schemaRef ds:uri="0d21ce45-ac74-4917-b707-0621347fb97b"/>
    <ds:schemaRef ds:uri="84f26b50-9c23-4a46-98fb-ee8fb2c6a919"/>
  </ds:schemaRefs>
</ds:datastoreItem>
</file>

<file path=customXml/itemProps2.xml><?xml version="1.0" encoding="utf-8"?>
<ds:datastoreItem xmlns:ds="http://schemas.openxmlformats.org/officeDocument/2006/customXml" ds:itemID="{24B3126B-A18A-44DC-B9D7-F25B22ECECBE}">
  <ds:schemaRefs>
    <ds:schemaRef ds:uri="http://schemas.microsoft.com/sharepoint/v3/contenttype/forms"/>
  </ds:schemaRefs>
</ds:datastoreItem>
</file>

<file path=customXml/itemProps3.xml><?xml version="1.0" encoding="utf-8"?>
<ds:datastoreItem xmlns:ds="http://schemas.openxmlformats.org/officeDocument/2006/customXml" ds:itemID="{F8D3265C-D895-48B3-8C14-356E8868D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26b50-9c23-4a46-98fb-ee8fb2c6a919"/>
    <ds:schemaRef ds:uri="0d21ce45-ac74-4917-b707-0621347fb9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531</TotalTime>
  <Words>1475</Words>
  <Application>Microsoft Office PowerPoint</Application>
  <PresentationFormat>Widescreen</PresentationFormat>
  <Paragraphs>272</Paragraphs>
  <Slides>23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Courier New</vt:lpstr>
      <vt:lpstr>Lato Extended</vt:lpstr>
      <vt:lpstr>Source Sans Pro</vt:lpstr>
      <vt:lpstr>Wingdings 3</vt:lpstr>
      <vt:lpstr>Ion Boardroom</vt:lpstr>
      <vt:lpstr>Course Introduction</vt:lpstr>
      <vt:lpstr>Lesson Objectives</vt:lpstr>
      <vt:lpstr>Course Introduction</vt:lpstr>
      <vt:lpstr>Database Systems</vt:lpstr>
      <vt:lpstr>Introductions</vt:lpstr>
      <vt:lpstr>Course Expectations</vt:lpstr>
      <vt:lpstr>Your Expectations</vt:lpstr>
      <vt:lpstr>Documentation</vt:lpstr>
      <vt:lpstr>Classroom Standards</vt:lpstr>
      <vt:lpstr>Additional Instruction (AI)</vt:lpstr>
      <vt:lpstr>USE THE BOOKINGS LINK</vt:lpstr>
      <vt:lpstr>Textbook</vt:lpstr>
      <vt:lpstr>Canvas</vt:lpstr>
      <vt:lpstr>USE THE BOOKINGS LINK</vt:lpstr>
      <vt:lpstr>Databases</vt:lpstr>
      <vt:lpstr>The Cadet Information System</vt:lpstr>
      <vt:lpstr>The Relational Model</vt:lpstr>
      <vt:lpstr>Class Diagrams</vt:lpstr>
      <vt:lpstr>Data Model Diagram</vt:lpstr>
      <vt:lpstr>Terms</vt:lpstr>
      <vt:lpstr>Advantages &amp; Disadvantages</vt:lpstr>
      <vt:lpstr>Tools</vt:lpstr>
      <vt:lpstr>Lesson 1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Preparation</dc:title>
  <dc:creator>Stickney, Nathaniel H CPT MIL USA USMA</dc:creator>
  <cp:lastModifiedBy>Shafer, Ethan H MAJ</cp:lastModifiedBy>
  <cp:revision>85</cp:revision>
  <dcterms:created xsi:type="dcterms:W3CDTF">2019-07-08T20:33:15Z</dcterms:created>
  <dcterms:modified xsi:type="dcterms:W3CDTF">2024-08-07T00:34:54Z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0x010100191F6B10415C8C49BA03E9B44330F302</vt:lpwstr>
  </property>
  <property fmtid="{D5CDD505-2E9C-101B-9397-08002B2CF9AE}" pid="3" name="MediaServiceImageTags">
    <vt:lpwstr/>
  </property>
</Properties>
</file>